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35" r:id="rId3"/>
    <p:sldId id="323" r:id="rId4"/>
    <p:sldId id="336" r:id="rId5"/>
    <p:sldId id="333" r:id="rId6"/>
    <p:sldId id="313" r:id="rId7"/>
    <p:sldId id="312" r:id="rId8"/>
    <p:sldId id="329" r:id="rId9"/>
    <p:sldId id="330" r:id="rId10"/>
    <p:sldId id="338" r:id="rId11"/>
    <p:sldId id="331" r:id="rId12"/>
    <p:sldId id="332" r:id="rId13"/>
    <p:sldId id="341" r:id="rId14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DA1E"/>
    <a:srgbClr val="39B2D3"/>
    <a:srgbClr val="CC3300"/>
    <a:srgbClr val="32CEDA"/>
    <a:srgbClr val="78E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28" autoAdjust="0"/>
    <p:restoredTop sz="94660"/>
  </p:normalViewPr>
  <p:slideViewPr>
    <p:cSldViewPr>
      <p:cViewPr>
        <p:scale>
          <a:sx n="80" d="100"/>
          <a:sy n="80" d="100"/>
        </p:scale>
        <p:origin x="-342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428ED-FEF8-4BC7-8CDF-321C13343AF0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3EF83B-0CFF-4458-B671-B28A3E17326A}">
      <dgm:prSet phldrT="[Текст]" custT="1"/>
      <dgm:spPr>
        <a:solidFill>
          <a:srgbClr val="39B2D3"/>
        </a:solidFill>
      </dgm:spPr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расположен в 2-х этажном типовом здание на 12 групп,1983 года постройки</a:t>
          </a:r>
          <a:endParaRPr lang="ru-RU" sz="1100" dirty="0"/>
        </a:p>
      </dgm:t>
    </dgm:pt>
    <dgm:pt modelId="{9D1F9F83-78D8-4250-B5CC-6A8A40AB0968}" type="parTrans" cxnId="{13C38E70-E87B-4A6E-AC1A-E9AF342ECBB5}">
      <dgm:prSet/>
      <dgm:spPr/>
      <dgm:t>
        <a:bodyPr/>
        <a:lstStyle/>
        <a:p>
          <a:endParaRPr lang="ru-RU"/>
        </a:p>
      </dgm:t>
    </dgm:pt>
    <dgm:pt modelId="{E5A118EF-0CDB-41A7-B9B6-07670F12DDE5}" type="sibTrans" cxnId="{13C38E70-E87B-4A6E-AC1A-E9AF342ECBB5}">
      <dgm:prSet/>
      <dgm:spPr/>
      <dgm:t>
        <a:bodyPr/>
        <a:lstStyle/>
        <a:p>
          <a:endParaRPr lang="ru-RU"/>
        </a:p>
      </dgm:t>
    </dgm:pt>
    <dgm:pt modelId="{110BD8ED-9DF1-454C-A486-C934DA5BB385}">
      <dgm:prSet phldrT="[Текст]" custT="1"/>
      <dgm:spPr>
        <a:solidFill>
          <a:srgbClr val="39B2D3"/>
        </a:solidFill>
      </dgm:spPr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имеет 7 филиалов</a:t>
          </a:r>
          <a:endParaRPr lang="ru-RU" sz="1100" dirty="0"/>
        </a:p>
      </dgm:t>
    </dgm:pt>
    <dgm:pt modelId="{1C2ED91E-EB12-4852-AA99-3A4FD1806DC6}" type="parTrans" cxnId="{227F2858-8A59-4F0D-B4E6-07E5E28C3C8A}">
      <dgm:prSet/>
      <dgm:spPr/>
      <dgm:t>
        <a:bodyPr/>
        <a:lstStyle/>
        <a:p>
          <a:endParaRPr lang="ru-RU"/>
        </a:p>
      </dgm:t>
    </dgm:pt>
    <dgm:pt modelId="{0CC8DA49-50AD-43DC-8503-02077B60AF27}" type="sibTrans" cxnId="{227F2858-8A59-4F0D-B4E6-07E5E28C3C8A}">
      <dgm:prSet/>
      <dgm:spPr/>
      <dgm:t>
        <a:bodyPr/>
        <a:lstStyle/>
        <a:p>
          <a:endParaRPr lang="ru-RU"/>
        </a:p>
      </dgm:t>
    </dgm:pt>
    <dgm:pt modelId="{539A6FA2-8C73-4B01-8D5A-C0E7C98AF325}">
      <dgm:prSet phldrT="[Текст]"/>
      <dgm:spPr>
        <a:solidFill>
          <a:srgbClr val="39B2D3"/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сегодня в д/саду   5 групп, а это 110 детей в возрасте от 1 до 7 лет и 14 педагогов </a:t>
          </a:r>
          <a:endParaRPr lang="ru-RU" dirty="0"/>
        </a:p>
      </dgm:t>
    </dgm:pt>
    <dgm:pt modelId="{AA90E718-F6BB-4E43-9A08-B8C01CBE50F6}" type="parTrans" cxnId="{C82B7B57-9477-44E3-AF3D-46602C3207DE}">
      <dgm:prSet/>
      <dgm:spPr/>
      <dgm:t>
        <a:bodyPr/>
        <a:lstStyle/>
        <a:p>
          <a:endParaRPr lang="ru-RU"/>
        </a:p>
      </dgm:t>
    </dgm:pt>
    <dgm:pt modelId="{165BD402-1AB7-4705-BCF0-77ADD71B6450}" type="sibTrans" cxnId="{C82B7B57-9477-44E3-AF3D-46602C3207DE}">
      <dgm:prSet/>
      <dgm:spPr/>
      <dgm:t>
        <a:bodyPr/>
        <a:lstStyle/>
        <a:p>
          <a:endParaRPr lang="ru-RU"/>
        </a:p>
      </dgm:t>
    </dgm:pt>
    <dgm:pt modelId="{D0D93075-353F-4D0A-BEAD-7F5829AF2377}">
      <dgm:prSet phldrT="[Текст]"/>
      <dgm:spPr>
        <a:solidFill>
          <a:srgbClr val="39B2D3"/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неоднократный лауреат конкурса «Воспитатели России»</a:t>
          </a:r>
          <a:endParaRPr lang="ru-RU" dirty="0"/>
        </a:p>
      </dgm:t>
    </dgm:pt>
    <dgm:pt modelId="{6D5CB08E-F781-4E09-98E5-E5ABECE276A9}" type="parTrans" cxnId="{10F12743-0C09-41B3-B5BD-445534811E1D}">
      <dgm:prSet/>
      <dgm:spPr/>
      <dgm:t>
        <a:bodyPr/>
        <a:lstStyle/>
        <a:p>
          <a:endParaRPr lang="ru-RU"/>
        </a:p>
      </dgm:t>
    </dgm:pt>
    <dgm:pt modelId="{E375C9E8-3BB3-4D9A-B691-DD5722D25D97}" type="sibTrans" cxnId="{10F12743-0C09-41B3-B5BD-445534811E1D}">
      <dgm:prSet/>
      <dgm:spPr/>
      <dgm:t>
        <a:bodyPr/>
        <a:lstStyle/>
        <a:p>
          <a:endParaRPr lang="ru-RU"/>
        </a:p>
      </dgm:t>
    </dgm:pt>
    <dgm:pt modelId="{6E9E48C7-24B0-4ABE-A09A-3874A2D7E51F}">
      <dgm:prSet phldrT="[Текст]"/>
      <dgm:spPr>
        <a:solidFill>
          <a:srgbClr val="39B2D3"/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приоритетное направление - духовно- нравственное развитие детей </a:t>
          </a:r>
          <a:endParaRPr lang="ru-RU" dirty="0"/>
        </a:p>
      </dgm:t>
    </dgm:pt>
    <dgm:pt modelId="{30D39A66-1CB0-4F1A-8436-A777E26C4F49}" type="parTrans" cxnId="{D48A3624-92F6-4387-BA3B-686AA6A1D853}">
      <dgm:prSet/>
      <dgm:spPr/>
      <dgm:t>
        <a:bodyPr/>
        <a:lstStyle/>
        <a:p>
          <a:endParaRPr lang="ru-RU"/>
        </a:p>
      </dgm:t>
    </dgm:pt>
    <dgm:pt modelId="{502624D6-4CE3-49CC-BF78-EF0E0E11AFE4}" type="sibTrans" cxnId="{D48A3624-92F6-4387-BA3B-686AA6A1D853}">
      <dgm:prSet/>
      <dgm:spPr/>
      <dgm:t>
        <a:bodyPr/>
        <a:lstStyle/>
        <a:p>
          <a:endParaRPr lang="ru-RU"/>
        </a:p>
      </dgm:t>
    </dgm:pt>
    <dgm:pt modelId="{5E7E620F-72C7-4DA8-8FA5-DE0814724E32}">
      <dgm:prSet phldrT="[Текст]" custT="1"/>
      <dgm:spPr>
        <a:solidFill>
          <a:srgbClr val="39B2D3"/>
        </a:solidFill>
      </dgm:spPr>
      <dgm:t>
        <a:bodyPr/>
        <a:lstStyle/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победитель краевого конкурса «Детский сад Алтая-2019», номинация                                               «К ВЕРШИНАМ МАСТЕРСТВА» </a:t>
          </a:r>
          <a:endParaRPr lang="ru-RU" sz="1100" dirty="0"/>
        </a:p>
      </dgm:t>
    </dgm:pt>
    <dgm:pt modelId="{E1CFF0BE-4000-4468-B549-F058793C7BEB}" type="parTrans" cxnId="{0074FE0D-DAA1-4D3C-BA9A-C5455204D09E}">
      <dgm:prSet/>
      <dgm:spPr/>
      <dgm:t>
        <a:bodyPr/>
        <a:lstStyle/>
        <a:p>
          <a:endParaRPr lang="ru-RU"/>
        </a:p>
      </dgm:t>
    </dgm:pt>
    <dgm:pt modelId="{25C2B072-5DF1-4069-B43F-5560D6BEA4B9}" type="sibTrans" cxnId="{0074FE0D-DAA1-4D3C-BA9A-C5455204D09E}">
      <dgm:prSet/>
      <dgm:spPr/>
      <dgm:t>
        <a:bodyPr/>
        <a:lstStyle/>
        <a:p>
          <a:endParaRPr lang="ru-RU"/>
        </a:p>
      </dgm:t>
    </dgm:pt>
    <dgm:pt modelId="{BFD90845-9A68-4835-ABD5-A0BCA35C45B7}">
      <dgm:prSet phldrT="[Текст]" custT="1"/>
      <dgm:spPr>
        <a:solidFill>
          <a:srgbClr val="EEDA1E"/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работает в инновационном режиме</a:t>
          </a:r>
          <a:endParaRPr lang="ru-RU" sz="2400" dirty="0"/>
        </a:p>
      </dgm:t>
    </dgm:pt>
    <dgm:pt modelId="{BC29D5B5-2409-4102-97A1-0FAD4378EB3F}" type="parTrans" cxnId="{C673475C-DACB-40CB-AFED-CC83448D79EA}">
      <dgm:prSet/>
      <dgm:spPr/>
      <dgm:t>
        <a:bodyPr/>
        <a:lstStyle/>
        <a:p>
          <a:endParaRPr lang="ru-RU"/>
        </a:p>
      </dgm:t>
    </dgm:pt>
    <dgm:pt modelId="{D122F163-69DC-4B62-BDD5-65AA51B7ACB9}" type="sibTrans" cxnId="{C673475C-DACB-40CB-AFED-CC83448D79EA}">
      <dgm:prSet/>
      <dgm:spPr/>
      <dgm:t>
        <a:bodyPr/>
        <a:lstStyle/>
        <a:p>
          <a:endParaRPr lang="ru-RU"/>
        </a:p>
      </dgm:t>
    </dgm:pt>
    <dgm:pt modelId="{C18D799A-B4F0-4A09-8290-D4D79E2C5437}" type="pres">
      <dgm:prSet presAssocID="{51F428ED-FEF8-4BC7-8CDF-321C13343A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700E95-2A5B-41BD-BF35-4ABECDE1AD99}" type="pres">
      <dgm:prSet presAssocID="{51F428ED-FEF8-4BC7-8CDF-321C13343AF0}" presName="Name1" presStyleCnt="0"/>
      <dgm:spPr/>
    </dgm:pt>
    <dgm:pt modelId="{D95AE1CB-F39F-4777-B09A-DA62506170CF}" type="pres">
      <dgm:prSet presAssocID="{51F428ED-FEF8-4BC7-8CDF-321C13343AF0}" presName="cycle" presStyleCnt="0"/>
      <dgm:spPr/>
    </dgm:pt>
    <dgm:pt modelId="{C62CF3CC-A921-4CAD-9BD5-6479ED92048F}" type="pres">
      <dgm:prSet presAssocID="{51F428ED-FEF8-4BC7-8CDF-321C13343AF0}" presName="srcNode" presStyleLbl="node1" presStyleIdx="0" presStyleCnt="7"/>
      <dgm:spPr/>
    </dgm:pt>
    <dgm:pt modelId="{501DDEA2-DA75-4740-AD51-5A785AF11A84}" type="pres">
      <dgm:prSet presAssocID="{51F428ED-FEF8-4BC7-8CDF-321C13343AF0}" presName="conn" presStyleLbl="parChTrans1D2" presStyleIdx="0" presStyleCnt="1"/>
      <dgm:spPr/>
      <dgm:t>
        <a:bodyPr/>
        <a:lstStyle/>
        <a:p>
          <a:endParaRPr lang="ru-RU"/>
        </a:p>
      </dgm:t>
    </dgm:pt>
    <dgm:pt modelId="{CD4D8CD8-1431-4879-A3CF-420D93A3E2BB}" type="pres">
      <dgm:prSet presAssocID="{51F428ED-FEF8-4BC7-8CDF-321C13343AF0}" presName="extraNode" presStyleLbl="node1" presStyleIdx="0" presStyleCnt="7"/>
      <dgm:spPr/>
    </dgm:pt>
    <dgm:pt modelId="{1DD2682E-7C99-43FE-B340-B3197389035E}" type="pres">
      <dgm:prSet presAssocID="{51F428ED-FEF8-4BC7-8CDF-321C13343AF0}" presName="dstNode" presStyleLbl="node1" presStyleIdx="0" presStyleCnt="7"/>
      <dgm:spPr/>
    </dgm:pt>
    <dgm:pt modelId="{FB6C6C40-42F0-4E85-9B61-37018EAA8775}" type="pres">
      <dgm:prSet presAssocID="{063EF83B-0CFF-4458-B671-B28A3E17326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58B7D-C2C7-4B04-AB9F-EADE731B85E0}" type="pres">
      <dgm:prSet presAssocID="{063EF83B-0CFF-4458-B671-B28A3E17326A}" presName="accent_1" presStyleCnt="0"/>
      <dgm:spPr/>
    </dgm:pt>
    <dgm:pt modelId="{9B7AB150-1E3D-4017-9760-9F3D166F0D70}" type="pres">
      <dgm:prSet presAssocID="{063EF83B-0CFF-4458-B671-B28A3E17326A}" presName="accentRepeatNode" presStyleLbl="solidFgAcc1" presStyleIdx="0" presStyleCnt="7"/>
      <dgm:spPr/>
    </dgm:pt>
    <dgm:pt modelId="{FB0A75BB-EE72-4CF1-834C-A4BB4623D916}" type="pres">
      <dgm:prSet presAssocID="{110BD8ED-9DF1-454C-A486-C934DA5BB38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AAE45-BB38-47C6-8C66-34F18044295D}" type="pres">
      <dgm:prSet presAssocID="{110BD8ED-9DF1-454C-A486-C934DA5BB385}" presName="accent_2" presStyleCnt="0"/>
      <dgm:spPr/>
    </dgm:pt>
    <dgm:pt modelId="{05072DF7-2D68-4801-BAE9-CE4E125B3107}" type="pres">
      <dgm:prSet presAssocID="{110BD8ED-9DF1-454C-A486-C934DA5BB385}" presName="accentRepeatNode" presStyleLbl="solidFgAcc1" presStyleIdx="1" presStyleCnt="7"/>
      <dgm:spPr/>
    </dgm:pt>
    <dgm:pt modelId="{3349EE22-7AFB-488A-B8E3-1CAF0C05B17C}" type="pres">
      <dgm:prSet presAssocID="{539A6FA2-8C73-4B01-8D5A-C0E7C98AF32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CD475-772B-4135-95F1-A6755EE66F62}" type="pres">
      <dgm:prSet presAssocID="{539A6FA2-8C73-4B01-8D5A-C0E7C98AF325}" presName="accent_3" presStyleCnt="0"/>
      <dgm:spPr/>
    </dgm:pt>
    <dgm:pt modelId="{2A091A2B-3891-485D-B0DE-309D60E21701}" type="pres">
      <dgm:prSet presAssocID="{539A6FA2-8C73-4B01-8D5A-C0E7C98AF325}" presName="accentRepeatNode" presStyleLbl="solidFgAcc1" presStyleIdx="2" presStyleCnt="7"/>
      <dgm:spPr/>
    </dgm:pt>
    <dgm:pt modelId="{55873960-6226-4249-97BF-E22E1A850693}" type="pres">
      <dgm:prSet presAssocID="{6E9E48C7-24B0-4ABE-A09A-3874A2D7E51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E2F5-EAC3-485E-938A-788D6A13C5C9}" type="pres">
      <dgm:prSet presAssocID="{6E9E48C7-24B0-4ABE-A09A-3874A2D7E51F}" presName="accent_4" presStyleCnt="0"/>
      <dgm:spPr/>
    </dgm:pt>
    <dgm:pt modelId="{AA91B0AF-BDF6-4B4F-8270-3DEEF7F1226F}" type="pres">
      <dgm:prSet presAssocID="{6E9E48C7-24B0-4ABE-A09A-3874A2D7E51F}" presName="accentRepeatNode" presStyleLbl="solidFgAcc1" presStyleIdx="3" presStyleCnt="7"/>
      <dgm:spPr/>
    </dgm:pt>
    <dgm:pt modelId="{5EC5401F-A0C9-4E99-9DBA-6B5F7580BB6B}" type="pres">
      <dgm:prSet presAssocID="{5E7E620F-72C7-4DA8-8FA5-DE0814724E3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BE8B-E687-49DE-9C0E-D5755747E846}" type="pres">
      <dgm:prSet presAssocID="{5E7E620F-72C7-4DA8-8FA5-DE0814724E32}" presName="accent_5" presStyleCnt="0"/>
      <dgm:spPr/>
    </dgm:pt>
    <dgm:pt modelId="{ACF2E759-AC03-4D1B-A7CE-BDE420738815}" type="pres">
      <dgm:prSet presAssocID="{5E7E620F-72C7-4DA8-8FA5-DE0814724E32}" presName="accentRepeatNode" presStyleLbl="solidFgAcc1" presStyleIdx="4" presStyleCnt="7"/>
      <dgm:spPr/>
    </dgm:pt>
    <dgm:pt modelId="{4F2ED89C-D049-4C77-9B04-C7A03B10075F}" type="pres">
      <dgm:prSet presAssocID="{D0D93075-353F-4D0A-BEAD-7F5829AF237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DB757-BB6C-4E44-B94D-645AE5E12C26}" type="pres">
      <dgm:prSet presAssocID="{D0D93075-353F-4D0A-BEAD-7F5829AF2377}" presName="accent_6" presStyleCnt="0"/>
      <dgm:spPr/>
    </dgm:pt>
    <dgm:pt modelId="{ECA34593-A8A3-4070-9E34-D0665F579024}" type="pres">
      <dgm:prSet presAssocID="{D0D93075-353F-4D0A-BEAD-7F5829AF2377}" presName="accentRepeatNode" presStyleLbl="solidFgAcc1" presStyleIdx="5" presStyleCnt="7"/>
      <dgm:spPr/>
    </dgm:pt>
    <dgm:pt modelId="{DC239F85-37CB-45F2-93BD-7B252B95AEE7}" type="pres">
      <dgm:prSet presAssocID="{BFD90845-9A68-4835-ABD5-A0BCA35C45B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25C13-121B-46AC-9DE4-45E6B2387095}" type="pres">
      <dgm:prSet presAssocID="{BFD90845-9A68-4835-ABD5-A0BCA35C45B7}" presName="accent_7" presStyleCnt="0"/>
      <dgm:spPr/>
    </dgm:pt>
    <dgm:pt modelId="{7EC4103F-3EF1-4218-B159-B4882A113ECA}" type="pres">
      <dgm:prSet presAssocID="{BFD90845-9A68-4835-ABD5-A0BCA35C45B7}" presName="accentRepeatNode" presStyleLbl="solidFgAcc1" presStyleIdx="6" presStyleCnt="7"/>
      <dgm:spPr/>
    </dgm:pt>
  </dgm:ptLst>
  <dgm:cxnLst>
    <dgm:cxn modelId="{DF01CBF7-F69F-4DFF-8E0A-9012B5A34DF7}" type="presOf" srcId="{539A6FA2-8C73-4B01-8D5A-C0E7C98AF325}" destId="{3349EE22-7AFB-488A-B8E3-1CAF0C05B17C}" srcOrd="0" destOrd="0" presId="urn:microsoft.com/office/officeart/2008/layout/VerticalCurvedList"/>
    <dgm:cxn modelId="{C82B7B57-9477-44E3-AF3D-46602C3207DE}" srcId="{51F428ED-FEF8-4BC7-8CDF-321C13343AF0}" destId="{539A6FA2-8C73-4B01-8D5A-C0E7C98AF325}" srcOrd="2" destOrd="0" parTransId="{AA90E718-F6BB-4E43-9A08-B8C01CBE50F6}" sibTransId="{165BD402-1AB7-4705-BCF0-77ADD71B6450}"/>
    <dgm:cxn modelId="{7149FA7A-C927-4834-97E8-BFABB65517B3}" type="presOf" srcId="{110BD8ED-9DF1-454C-A486-C934DA5BB385}" destId="{FB0A75BB-EE72-4CF1-834C-A4BB4623D916}" srcOrd="0" destOrd="0" presId="urn:microsoft.com/office/officeart/2008/layout/VerticalCurvedList"/>
    <dgm:cxn modelId="{77018E44-325F-476D-91D8-9C1447CC2C61}" type="presOf" srcId="{D0D93075-353F-4D0A-BEAD-7F5829AF2377}" destId="{4F2ED89C-D049-4C77-9B04-C7A03B10075F}" srcOrd="0" destOrd="0" presId="urn:microsoft.com/office/officeart/2008/layout/VerticalCurvedList"/>
    <dgm:cxn modelId="{10F12743-0C09-41B3-B5BD-445534811E1D}" srcId="{51F428ED-FEF8-4BC7-8CDF-321C13343AF0}" destId="{D0D93075-353F-4D0A-BEAD-7F5829AF2377}" srcOrd="5" destOrd="0" parTransId="{6D5CB08E-F781-4E09-98E5-E5ABECE276A9}" sibTransId="{E375C9E8-3BB3-4D9A-B691-DD5722D25D97}"/>
    <dgm:cxn modelId="{B267800C-5E1A-48E8-9D42-31385AC4A52C}" type="presOf" srcId="{E5A118EF-0CDB-41A7-B9B6-07670F12DDE5}" destId="{501DDEA2-DA75-4740-AD51-5A785AF11A84}" srcOrd="0" destOrd="0" presId="urn:microsoft.com/office/officeart/2008/layout/VerticalCurvedList"/>
    <dgm:cxn modelId="{0074FE0D-DAA1-4D3C-BA9A-C5455204D09E}" srcId="{51F428ED-FEF8-4BC7-8CDF-321C13343AF0}" destId="{5E7E620F-72C7-4DA8-8FA5-DE0814724E32}" srcOrd="4" destOrd="0" parTransId="{E1CFF0BE-4000-4468-B549-F058793C7BEB}" sibTransId="{25C2B072-5DF1-4069-B43F-5560D6BEA4B9}"/>
    <dgm:cxn modelId="{8AF4C03A-6FC9-4C90-95B3-EC0EFC2BA0D6}" type="presOf" srcId="{51F428ED-FEF8-4BC7-8CDF-321C13343AF0}" destId="{C18D799A-B4F0-4A09-8290-D4D79E2C5437}" srcOrd="0" destOrd="0" presId="urn:microsoft.com/office/officeart/2008/layout/VerticalCurvedList"/>
    <dgm:cxn modelId="{B154A5F7-FCB4-44A0-8D36-F1157BAFF221}" type="presOf" srcId="{5E7E620F-72C7-4DA8-8FA5-DE0814724E32}" destId="{5EC5401F-A0C9-4E99-9DBA-6B5F7580BB6B}" srcOrd="0" destOrd="0" presId="urn:microsoft.com/office/officeart/2008/layout/VerticalCurvedList"/>
    <dgm:cxn modelId="{C673475C-DACB-40CB-AFED-CC83448D79EA}" srcId="{51F428ED-FEF8-4BC7-8CDF-321C13343AF0}" destId="{BFD90845-9A68-4835-ABD5-A0BCA35C45B7}" srcOrd="6" destOrd="0" parTransId="{BC29D5B5-2409-4102-97A1-0FAD4378EB3F}" sibTransId="{D122F163-69DC-4B62-BDD5-65AA51B7ACB9}"/>
    <dgm:cxn modelId="{D48A3624-92F6-4387-BA3B-686AA6A1D853}" srcId="{51F428ED-FEF8-4BC7-8CDF-321C13343AF0}" destId="{6E9E48C7-24B0-4ABE-A09A-3874A2D7E51F}" srcOrd="3" destOrd="0" parTransId="{30D39A66-1CB0-4F1A-8436-A777E26C4F49}" sibTransId="{502624D6-4CE3-49CC-BF78-EF0E0E11AFE4}"/>
    <dgm:cxn modelId="{13C38E70-E87B-4A6E-AC1A-E9AF342ECBB5}" srcId="{51F428ED-FEF8-4BC7-8CDF-321C13343AF0}" destId="{063EF83B-0CFF-4458-B671-B28A3E17326A}" srcOrd="0" destOrd="0" parTransId="{9D1F9F83-78D8-4250-B5CC-6A8A40AB0968}" sibTransId="{E5A118EF-0CDB-41A7-B9B6-07670F12DDE5}"/>
    <dgm:cxn modelId="{42956358-F80F-4875-9A19-219270AB2B6A}" type="presOf" srcId="{6E9E48C7-24B0-4ABE-A09A-3874A2D7E51F}" destId="{55873960-6226-4249-97BF-E22E1A850693}" srcOrd="0" destOrd="0" presId="urn:microsoft.com/office/officeart/2008/layout/VerticalCurvedList"/>
    <dgm:cxn modelId="{14D48DE0-C292-41B9-BBE1-4983ADEB98E8}" type="presOf" srcId="{BFD90845-9A68-4835-ABD5-A0BCA35C45B7}" destId="{DC239F85-37CB-45F2-93BD-7B252B95AEE7}" srcOrd="0" destOrd="0" presId="urn:microsoft.com/office/officeart/2008/layout/VerticalCurvedList"/>
    <dgm:cxn modelId="{6C002F06-DB8D-4C81-B09C-5CEE5BA8BA2A}" type="presOf" srcId="{063EF83B-0CFF-4458-B671-B28A3E17326A}" destId="{FB6C6C40-42F0-4E85-9B61-37018EAA8775}" srcOrd="0" destOrd="0" presId="urn:microsoft.com/office/officeart/2008/layout/VerticalCurvedList"/>
    <dgm:cxn modelId="{227F2858-8A59-4F0D-B4E6-07E5E28C3C8A}" srcId="{51F428ED-FEF8-4BC7-8CDF-321C13343AF0}" destId="{110BD8ED-9DF1-454C-A486-C934DA5BB385}" srcOrd="1" destOrd="0" parTransId="{1C2ED91E-EB12-4852-AA99-3A4FD1806DC6}" sibTransId="{0CC8DA49-50AD-43DC-8503-02077B60AF27}"/>
    <dgm:cxn modelId="{C43836B6-566B-465B-932F-7E07D2EA238E}" type="presParOf" srcId="{C18D799A-B4F0-4A09-8290-D4D79E2C5437}" destId="{23700E95-2A5B-41BD-BF35-4ABECDE1AD99}" srcOrd="0" destOrd="0" presId="urn:microsoft.com/office/officeart/2008/layout/VerticalCurvedList"/>
    <dgm:cxn modelId="{5063D1BE-DDBB-4E8B-A643-61904F7CF97E}" type="presParOf" srcId="{23700E95-2A5B-41BD-BF35-4ABECDE1AD99}" destId="{D95AE1CB-F39F-4777-B09A-DA62506170CF}" srcOrd="0" destOrd="0" presId="urn:microsoft.com/office/officeart/2008/layout/VerticalCurvedList"/>
    <dgm:cxn modelId="{7902458B-C58F-4D3F-A49D-4917852AB540}" type="presParOf" srcId="{D95AE1CB-F39F-4777-B09A-DA62506170CF}" destId="{C62CF3CC-A921-4CAD-9BD5-6479ED92048F}" srcOrd="0" destOrd="0" presId="urn:microsoft.com/office/officeart/2008/layout/VerticalCurvedList"/>
    <dgm:cxn modelId="{9F4DCA4C-75E7-49FD-9EF6-3D1B5F32B63A}" type="presParOf" srcId="{D95AE1CB-F39F-4777-B09A-DA62506170CF}" destId="{501DDEA2-DA75-4740-AD51-5A785AF11A84}" srcOrd="1" destOrd="0" presId="urn:microsoft.com/office/officeart/2008/layout/VerticalCurvedList"/>
    <dgm:cxn modelId="{AEC5379A-8FEB-4A05-8C3D-1CD9FC3B6557}" type="presParOf" srcId="{D95AE1CB-F39F-4777-B09A-DA62506170CF}" destId="{CD4D8CD8-1431-4879-A3CF-420D93A3E2BB}" srcOrd="2" destOrd="0" presId="urn:microsoft.com/office/officeart/2008/layout/VerticalCurvedList"/>
    <dgm:cxn modelId="{B60D7B87-11D5-4D42-8BA1-319788F450C2}" type="presParOf" srcId="{D95AE1CB-F39F-4777-B09A-DA62506170CF}" destId="{1DD2682E-7C99-43FE-B340-B3197389035E}" srcOrd="3" destOrd="0" presId="urn:microsoft.com/office/officeart/2008/layout/VerticalCurvedList"/>
    <dgm:cxn modelId="{EDC29AA9-0D79-4AC1-A6AC-96628F2B85B9}" type="presParOf" srcId="{23700E95-2A5B-41BD-BF35-4ABECDE1AD99}" destId="{FB6C6C40-42F0-4E85-9B61-37018EAA8775}" srcOrd="1" destOrd="0" presId="urn:microsoft.com/office/officeart/2008/layout/VerticalCurvedList"/>
    <dgm:cxn modelId="{C7EE9F04-7BB6-442F-8914-F94A3F5ED722}" type="presParOf" srcId="{23700E95-2A5B-41BD-BF35-4ABECDE1AD99}" destId="{81B58B7D-C2C7-4B04-AB9F-EADE731B85E0}" srcOrd="2" destOrd="0" presId="urn:microsoft.com/office/officeart/2008/layout/VerticalCurvedList"/>
    <dgm:cxn modelId="{C7DF8526-2BEF-4778-AFD0-5C23B3C84C3B}" type="presParOf" srcId="{81B58B7D-C2C7-4B04-AB9F-EADE731B85E0}" destId="{9B7AB150-1E3D-4017-9760-9F3D166F0D70}" srcOrd="0" destOrd="0" presId="urn:microsoft.com/office/officeart/2008/layout/VerticalCurvedList"/>
    <dgm:cxn modelId="{606CAB5D-A458-47F1-B514-C39E8E62A75E}" type="presParOf" srcId="{23700E95-2A5B-41BD-BF35-4ABECDE1AD99}" destId="{FB0A75BB-EE72-4CF1-834C-A4BB4623D916}" srcOrd="3" destOrd="0" presId="urn:microsoft.com/office/officeart/2008/layout/VerticalCurvedList"/>
    <dgm:cxn modelId="{683EB952-EFFD-41D7-87C1-874A8DA440F5}" type="presParOf" srcId="{23700E95-2A5B-41BD-BF35-4ABECDE1AD99}" destId="{462AAE45-BB38-47C6-8C66-34F18044295D}" srcOrd="4" destOrd="0" presId="urn:microsoft.com/office/officeart/2008/layout/VerticalCurvedList"/>
    <dgm:cxn modelId="{6F502327-EBE1-40F5-866B-58832ECD5BC2}" type="presParOf" srcId="{462AAE45-BB38-47C6-8C66-34F18044295D}" destId="{05072DF7-2D68-4801-BAE9-CE4E125B3107}" srcOrd="0" destOrd="0" presId="urn:microsoft.com/office/officeart/2008/layout/VerticalCurvedList"/>
    <dgm:cxn modelId="{17E9DEB1-71B7-4C20-8B58-28D0F10B52B1}" type="presParOf" srcId="{23700E95-2A5B-41BD-BF35-4ABECDE1AD99}" destId="{3349EE22-7AFB-488A-B8E3-1CAF0C05B17C}" srcOrd="5" destOrd="0" presId="urn:microsoft.com/office/officeart/2008/layout/VerticalCurvedList"/>
    <dgm:cxn modelId="{64098374-2417-470D-9C61-3040C71A91A2}" type="presParOf" srcId="{23700E95-2A5B-41BD-BF35-4ABECDE1AD99}" destId="{6DACD475-772B-4135-95F1-A6755EE66F62}" srcOrd="6" destOrd="0" presId="urn:microsoft.com/office/officeart/2008/layout/VerticalCurvedList"/>
    <dgm:cxn modelId="{3DC5C832-C5EF-4428-A7B7-47CFD7FA76BB}" type="presParOf" srcId="{6DACD475-772B-4135-95F1-A6755EE66F62}" destId="{2A091A2B-3891-485D-B0DE-309D60E21701}" srcOrd="0" destOrd="0" presId="urn:microsoft.com/office/officeart/2008/layout/VerticalCurvedList"/>
    <dgm:cxn modelId="{A767B4E2-F2ED-49D9-BB7F-A056560EB399}" type="presParOf" srcId="{23700E95-2A5B-41BD-BF35-4ABECDE1AD99}" destId="{55873960-6226-4249-97BF-E22E1A850693}" srcOrd="7" destOrd="0" presId="urn:microsoft.com/office/officeart/2008/layout/VerticalCurvedList"/>
    <dgm:cxn modelId="{2AE8C6D0-964D-4436-A266-53A3EEA1A234}" type="presParOf" srcId="{23700E95-2A5B-41BD-BF35-4ABECDE1AD99}" destId="{8D2FE2F5-EAC3-485E-938A-788D6A13C5C9}" srcOrd="8" destOrd="0" presId="urn:microsoft.com/office/officeart/2008/layout/VerticalCurvedList"/>
    <dgm:cxn modelId="{4596A03B-BA93-4C93-970C-C744FF486BF8}" type="presParOf" srcId="{8D2FE2F5-EAC3-485E-938A-788D6A13C5C9}" destId="{AA91B0AF-BDF6-4B4F-8270-3DEEF7F1226F}" srcOrd="0" destOrd="0" presId="urn:microsoft.com/office/officeart/2008/layout/VerticalCurvedList"/>
    <dgm:cxn modelId="{D4C91870-8EA5-48FF-8D17-2FE1CDADA7FF}" type="presParOf" srcId="{23700E95-2A5B-41BD-BF35-4ABECDE1AD99}" destId="{5EC5401F-A0C9-4E99-9DBA-6B5F7580BB6B}" srcOrd="9" destOrd="0" presId="urn:microsoft.com/office/officeart/2008/layout/VerticalCurvedList"/>
    <dgm:cxn modelId="{1BCB00F3-C407-4BD2-8DAA-EE3D5D9414DD}" type="presParOf" srcId="{23700E95-2A5B-41BD-BF35-4ABECDE1AD99}" destId="{C559BE8B-E687-49DE-9C0E-D5755747E846}" srcOrd="10" destOrd="0" presId="urn:microsoft.com/office/officeart/2008/layout/VerticalCurvedList"/>
    <dgm:cxn modelId="{51D3F464-0C5A-411B-8979-C44D91F343A7}" type="presParOf" srcId="{C559BE8B-E687-49DE-9C0E-D5755747E846}" destId="{ACF2E759-AC03-4D1B-A7CE-BDE420738815}" srcOrd="0" destOrd="0" presId="urn:microsoft.com/office/officeart/2008/layout/VerticalCurvedList"/>
    <dgm:cxn modelId="{47FC6491-B56C-4BE4-BA27-B3E22FAE7CBD}" type="presParOf" srcId="{23700E95-2A5B-41BD-BF35-4ABECDE1AD99}" destId="{4F2ED89C-D049-4C77-9B04-C7A03B10075F}" srcOrd="11" destOrd="0" presId="urn:microsoft.com/office/officeart/2008/layout/VerticalCurvedList"/>
    <dgm:cxn modelId="{CB6F8440-D8E2-4B23-9CCE-DB34B8455EBC}" type="presParOf" srcId="{23700E95-2A5B-41BD-BF35-4ABECDE1AD99}" destId="{6D7DB757-BB6C-4E44-B94D-645AE5E12C26}" srcOrd="12" destOrd="0" presId="urn:microsoft.com/office/officeart/2008/layout/VerticalCurvedList"/>
    <dgm:cxn modelId="{23840089-4183-4A5D-AE12-D300FF6B235C}" type="presParOf" srcId="{6D7DB757-BB6C-4E44-B94D-645AE5E12C26}" destId="{ECA34593-A8A3-4070-9E34-D0665F579024}" srcOrd="0" destOrd="0" presId="urn:microsoft.com/office/officeart/2008/layout/VerticalCurvedList"/>
    <dgm:cxn modelId="{FCD85F21-D4B1-4E1F-A685-24A992BE22AE}" type="presParOf" srcId="{23700E95-2A5B-41BD-BF35-4ABECDE1AD99}" destId="{DC239F85-37CB-45F2-93BD-7B252B95AEE7}" srcOrd="13" destOrd="0" presId="urn:microsoft.com/office/officeart/2008/layout/VerticalCurvedList"/>
    <dgm:cxn modelId="{643F05FC-BD87-4C79-99CB-75057146FF09}" type="presParOf" srcId="{23700E95-2A5B-41BD-BF35-4ABECDE1AD99}" destId="{F2E25C13-121B-46AC-9DE4-45E6B2387095}" srcOrd="14" destOrd="0" presId="urn:microsoft.com/office/officeart/2008/layout/VerticalCurvedList"/>
    <dgm:cxn modelId="{5BE9119D-E01E-4E92-8110-576C9D0F403D}" type="presParOf" srcId="{F2E25C13-121B-46AC-9DE4-45E6B2387095}" destId="{7EC4103F-3EF1-4218-B159-B4882A113E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70B7C-639A-4856-80F0-604319505104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A6F36-CF59-40F9-A54F-C8766468357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ПРОСВЕЩЕНИЕ РОДИТЕЛЕЙ</a:t>
          </a:r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5C16A1C-EC1F-4F1A-84A9-94EFCBAAE471}" type="parTrans" cxnId="{9737F57F-FD42-4A86-A2CE-02404093CA71}">
      <dgm:prSet/>
      <dgm:spPr/>
      <dgm:t>
        <a:bodyPr/>
        <a:lstStyle/>
        <a:p>
          <a:endParaRPr lang="ru-RU"/>
        </a:p>
      </dgm:t>
    </dgm:pt>
    <dgm:pt modelId="{AB41FCC4-8028-4615-8F30-F956E5FF74E3}" type="sibTrans" cxnId="{9737F57F-FD42-4A86-A2CE-02404093CA71}">
      <dgm:prSet/>
      <dgm:spPr/>
      <dgm:t>
        <a:bodyPr/>
        <a:lstStyle/>
        <a:p>
          <a:endParaRPr lang="ru-RU"/>
        </a:p>
      </dgm:t>
    </dgm:pt>
    <dgm:pt modelId="{E38A5401-9727-4BF4-98CF-E035DE31C89E}">
      <dgm:prSet phldrT="[Текст]" custT="1"/>
      <dgm:spPr>
        <a:solidFill>
          <a:srgbClr val="39B2D3"/>
        </a:solidFill>
      </dgm:spPr>
      <dgm:t>
        <a:bodyPr/>
        <a:lstStyle/>
        <a:p>
          <a:r>
            <a:rPr lang="ru-RU" sz="900" b="1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900" b="1" dirty="0">
            <a:latin typeface="Arial" pitchFamily="34" charset="0"/>
            <a:cs typeface="Arial" pitchFamily="34" charset="0"/>
          </a:endParaRPr>
        </a:p>
      </dgm:t>
    </dgm:pt>
    <dgm:pt modelId="{2DB1553C-37AC-4DAB-B8A4-468319DE82F4}" type="parTrans" cxnId="{FCEFC195-46BC-470F-AA96-6917F5934743}">
      <dgm:prSet/>
      <dgm:spPr/>
      <dgm:t>
        <a:bodyPr/>
        <a:lstStyle/>
        <a:p>
          <a:endParaRPr lang="ru-RU"/>
        </a:p>
      </dgm:t>
    </dgm:pt>
    <dgm:pt modelId="{9EEEAEDB-6B12-4B59-8421-2FEE6561F122}" type="sibTrans" cxnId="{FCEFC195-46BC-470F-AA96-6917F5934743}">
      <dgm:prSet/>
      <dgm:spPr/>
      <dgm:t>
        <a:bodyPr/>
        <a:lstStyle/>
        <a:p>
          <a:endParaRPr lang="ru-RU"/>
        </a:p>
      </dgm:t>
    </dgm:pt>
    <dgm:pt modelId="{7253D400-284A-478A-9109-9CFA49C84CCB}">
      <dgm:prSet phldrT="[Текст]" custT="1"/>
      <dgm:spPr/>
      <dgm:t>
        <a:bodyPr/>
        <a:lstStyle/>
        <a:p>
          <a:r>
            <a:rPr lang="ru-RU" sz="800" b="1" dirty="0" smtClean="0">
              <a:latin typeface="Arial" pitchFamily="34" charset="0"/>
              <a:cs typeface="Arial" pitchFamily="34" charset="0"/>
            </a:rPr>
            <a:t>ЭКОЛОГИЯ</a:t>
          </a:r>
          <a:endParaRPr lang="ru-RU" sz="800" b="1" dirty="0">
            <a:latin typeface="Arial" pitchFamily="34" charset="0"/>
            <a:cs typeface="Arial" pitchFamily="34" charset="0"/>
          </a:endParaRPr>
        </a:p>
      </dgm:t>
    </dgm:pt>
    <dgm:pt modelId="{7F07F538-14C4-4954-91A4-1411A49910FD}" type="parTrans" cxnId="{A0A1865D-762E-4511-B44B-E02006E79309}">
      <dgm:prSet/>
      <dgm:spPr/>
      <dgm:t>
        <a:bodyPr/>
        <a:lstStyle/>
        <a:p>
          <a:endParaRPr lang="ru-RU"/>
        </a:p>
      </dgm:t>
    </dgm:pt>
    <dgm:pt modelId="{D7062BD6-608B-4F11-83D1-32837189C8C2}" type="sibTrans" cxnId="{A0A1865D-762E-4511-B44B-E02006E79309}">
      <dgm:prSet/>
      <dgm:spPr/>
      <dgm:t>
        <a:bodyPr/>
        <a:lstStyle/>
        <a:p>
          <a:endParaRPr lang="ru-RU"/>
        </a:p>
      </dgm:t>
    </dgm:pt>
    <dgm:pt modelId="{727BD9FA-24A5-4D49-8047-F5F5E047A6E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ЧАСТО НОВОЕ - ЭТО ХОРОШО ЗАБЫТОЕ СТАРОЕ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764F284A-ED22-430F-A158-9C8E22667B88}" type="parTrans" cxnId="{5AB49C55-3B72-49E3-8136-864DF40CCE88}">
      <dgm:prSet/>
      <dgm:spPr/>
      <dgm:t>
        <a:bodyPr/>
        <a:lstStyle/>
        <a:p>
          <a:endParaRPr lang="ru-RU"/>
        </a:p>
      </dgm:t>
    </dgm:pt>
    <dgm:pt modelId="{85FCCAFD-8D82-4333-A627-A1729359F3D1}" type="sibTrans" cxnId="{5AB49C55-3B72-49E3-8136-864DF40CCE88}">
      <dgm:prSet/>
      <dgm:spPr/>
      <dgm:t>
        <a:bodyPr/>
        <a:lstStyle/>
        <a:p>
          <a:endParaRPr lang="ru-RU"/>
        </a:p>
      </dgm:t>
    </dgm:pt>
    <dgm:pt modelId="{4F86332D-BE68-44C0-85B7-346B6DDF2D93}" type="pres">
      <dgm:prSet presAssocID="{97070B7C-639A-4856-80F0-60431950510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516FB4-5671-40B3-B5A8-7C7B01BFA734}" type="pres">
      <dgm:prSet presAssocID="{97070B7C-639A-4856-80F0-604319505104}" presName="ellipse" presStyleLbl="trBgShp" presStyleIdx="0" presStyleCnt="1" custLinFactNeighborX="4198" custLinFactNeighborY="-4060"/>
      <dgm:spPr/>
    </dgm:pt>
    <dgm:pt modelId="{AD076E0E-2D80-4CE1-B04D-1C77BACD2D6B}" type="pres">
      <dgm:prSet presAssocID="{97070B7C-639A-4856-80F0-604319505104}" presName="arrow1" presStyleLbl="fgShp" presStyleIdx="0" presStyleCnt="1" custScaleX="103532" custScaleY="92820" custLinFactNeighborX="457" custLinFactNeighborY="31577"/>
      <dgm:spPr/>
    </dgm:pt>
    <dgm:pt modelId="{4954AC3E-1584-420D-9B06-4DDC4EBA9859}" type="pres">
      <dgm:prSet presAssocID="{97070B7C-639A-4856-80F0-604319505104}" presName="rectangle" presStyleLbl="revTx" presStyleIdx="0" presStyleCnt="1" custScaleX="202110" custScaleY="46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704FB-0BED-4E6B-BE38-66FA21617835}" type="pres">
      <dgm:prSet presAssocID="{E38A5401-9727-4BF4-98CF-E035DE31C89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01632-5F51-4DAB-9EB0-49A7C544FCBE}" type="pres">
      <dgm:prSet presAssocID="{7253D400-284A-478A-9109-9CFA49C84CCB}" presName="item2" presStyleLbl="node1" presStyleIdx="1" presStyleCnt="3" custLinFactNeighborX="1001" custLinFactNeighborY="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70EF1-643B-455E-A945-C093DC019872}" type="pres">
      <dgm:prSet presAssocID="{727BD9FA-24A5-4D49-8047-F5F5E047A6E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D60BA-7819-465E-80BD-F67F6E881882}" type="pres">
      <dgm:prSet presAssocID="{97070B7C-639A-4856-80F0-604319505104}" presName="funnel" presStyleLbl="trAlignAcc1" presStyleIdx="0" presStyleCnt="1" custScaleX="105155" custScaleY="106998" custLinFactNeighborX="-1443" custLinFactNeighborY="6600"/>
      <dgm:spPr/>
    </dgm:pt>
  </dgm:ptLst>
  <dgm:cxnLst>
    <dgm:cxn modelId="{1364C753-8EF7-40BA-877F-3B64493F9EF4}" type="presOf" srcId="{7253D400-284A-478A-9109-9CFA49C84CCB}" destId="{E57704FB-0BED-4E6B-BE38-66FA21617835}" srcOrd="0" destOrd="0" presId="urn:microsoft.com/office/officeart/2005/8/layout/funnel1"/>
    <dgm:cxn modelId="{FCEFC195-46BC-470F-AA96-6917F5934743}" srcId="{97070B7C-639A-4856-80F0-604319505104}" destId="{E38A5401-9727-4BF4-98CF-E035DE31C89E}" srcOrd="1" destOrd="0" parTransId="{2DB1553C-37AC-4DAB-B8A4-468319DE82F4}" sibTransId="{9EEEAEDB-6B12-4B59-8421-2FEE6561F122}"/>
    <dgm:cxn modelId="{5AB49C55-3B72-49E3-8136-864DF40CCE88}" srcId="{97070B7C-639A-4856-80F0-604319505104}" destId="{727BD9FA-24A5-4D49-8047-F5F5E047A6ED}" srcOrd="3" destOrd="0" parTransId="{764F284A-ED22-430F-A158-9C8E22667B88}" sibTransId="{85FCCAFD-8D82-4333-A627-A1729359F3D1}"/>
    <dgm:cxn modelId="{31EB646B-9F60-470D-8267-BCD3BD56F4B5}" type="presOf" srcId="{97070B7C-639A-4856-80F0-604319505104}" destId="{4F86332D-BE68-44C0-85B7-346B6DDF2D93}" srcOrd="0" destOrd="0" presId="urn:microsoft.com/office/officeart/2005/8/layout/funnel1"/>
    <dgm:cxn modelId="{9737F57F-FD42-4A86-A2CE-02404093CA71}" srcId="{97070B7C-639A-4856-80F0-604319505104}" destId="{048A6F36-CF59-40F9-A54F-C87664683575}" srcOrd="0" destOrd="0" parTransId="{C5C16A1C-EC1F-4F1A-84A9-94EFCBAAE471}" sibTransId="{AB41FCC4-8028-4615-8F30-F956E5FF74E3}"/>
    <dgm:cxn modelId="{A0A1865D-762E-4511-B44B-E02006E79309}" srcId="{97070B7C-639A-4856-80F0-604319505104}" destId="{7253D400-284A-478A-9109-9CFA49C84CCB}" srcOrd="2" destOrd="0" parTransId="{7F07F538-14C4-4954-91A4-1411A49910FD}" sibTransId="{D7062BD6-608B-4F11-83D1-32837189C8C2}"/>
    <dgm:cxn modelId="{D52B083C-F006-4291-9CAA-1954C7A36BA0}" type="presOf" srcId="{727BD9FA-24A5-4D49-8047-F5F5E047A6ED}" destId="{4954AC3E-1584-420D-9B06-4DDC4EBA9859}" srcOrd="0" destOrd="0" presId="urn:microsoft.com/office/officeart/2005/8/layout/funnel1"/>
    <dgm:cxn modelId="{F0D63396-AFDF-4DCF-8A46-F0BB5FC0C558}" type="presOf" srcId="{048A6F36-CF59-40F9-A54F-C87664683575}" destId="{0E170EF1-643B-455E-A945-C093DC019872}" srcOrd="0" destOrd="0" presId="urn:microsoft.com/office/officeart/2005/8/layout/funnel1"/>
    <dgm:cxn modelId="{95E4501F-6746-42F3-8E5C-F6E4BBE0AE6F}" type="presOf" srcId="{E38A5401-9727-4BF4-98CF-E035DE31C89E}" destId="{35201632-5F51-4DAB-9EB0-49A7C544FCBE}" srcOrd="0" destOrd="0" presId="urn:microsoft.com/office/officeart/2005/8/layout/funnel1"/>
    <dgm:cxn modelId="{6F429BE8-4A86-4B91-9748-DDB65D4153DE}" type="presParOf" srcId="{4F86332D-BE68-44C0-85B7-346B6DDF2D93}" destId="{38516FB4-5671-40B3-B5A8-7C7B01BFA734}" srcOrd="0" destOrd="0" presId="urn:microsoft.com/office/officeart/2005/8/layout/funnel1"/>
    <dgm:cxn modelId="{E6FE8B6D-3E68-424E-9D36-93127EB7B51E}" type="presParOf" srcId="{4F86332D-BE68-44C0-85B7-346B6DDF2D93}" destId="{AD076E0E-2D80-4CE1-B04D-1C77BACD2D6B}" srcOrd="1" destOrd="0" presId="urn:microsoft.com/office/officeart/2005/8/layout/funnel1"/>
    <dgm:cxn modelId="{118B29FB-BAA7-43D2-BC53-4D6AE3A7FCC0}" type="presParOf" srcId="{4F86332D-BE68-44C0-85B7-346B6DDF2D93}" destId="{4954AC3E-1584-420D-9B06-4DDC4EBA9859}" srcOrd="2" destOrd="0" presId="urn:microsoft.com/office/officeart/2005/8/layout/funnel1"/>
    <dgm:cxn modelId="{D7F9B943-9A9D-4670-B09B-8A9CA8F94E30}" type="presParOf" srcId="{4F86332D-BE68-44C0-85B7-346B6DDF2D93}" destId="{E57704FB-0BED-4E6B-BE38-66FA21617835}" srcOrd="3" destOrd="0" presId="urn:microsoft.com/office/officeart/2005/8/layout/funnel1"/>
    <dgm:cxn modelId="{F67E8BAF-BE3A-46BA-A051-20B36A5978A1}" type="presParOf" srcId="{4F86332D-BE68-44C0-85B7-346B6DDF2D93}" destId="{35201632-5F51-4DAB-9EB0-49A7C544FCBE}" srcOrd="4" destOrd="0" presId="urn:microsoft.com/office/officeart/2005/8/layout/funnel1"/>
    <dgm:cxn modelId="{1C3C4340-2BA9-4BC8-857C-98254B59AA00}" type="presParOf" srcId="{4F86332D-BE68-44C0-85B7-346B6DDF2D93}" destId="{0E170EF1-643B-455E-A945-C093DC019872}" srcOrd="5" destOrd="0" presId="urn:microsoft.com/office/officeart/2005/8/layout/funnel1"/>
    <dgm:cxn modelId="{7D58205F-E95D-4BF1-A149-B79F59CCD049}" type="presParOf" srcId="{4F86332D-BE68-44C0-85B7-346B6DDF2D93}" destId="{DDCD60BA-7819-465E-80BD-F67F6E8818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FE31E-A8F5-4DD1-99E5-25BE57BE3BCC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C9F5F-FE1F-4A6C-8747-4936EEB5FD0E}">
      <dgm:prSet phldrT="[Текст]" custT="1"/>
      <dgm:spPr/>
      <dgm:t>
        <a:bodyPr/>
        <a:lstStyle/>
        <a:p>
          <a:pPr algn="l"/>
          <a:r>
            <a:rPr lang="ru-RU" sz="12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Нормативно-правовые  </a:t>
          </a:r>
          <a:r>
            <a:rPr lang="ru-RU" sz="1200" b="1" dirty="0" smtClean="0">
              <a:latin typeface="Arial Black" pitchFamily="34" charset="0"/>
              <a:cs typeface="Arial" pitchFamily="34" charset="0"/>
            </a:rPr>
            <a:t>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400" dirty="0" smtClean="0"/>
            <a:t>                                    </a:t>
          </a:r>
          <a:r>
            <a:rPr lang="ru-RU" sz="1000" dirty="0" smtClean="0">
              <a:latin typeface="Arial Black" panose="020B0A04020102020204" pitchFamily="34" charset="0"/>
            </a:rPr>
            <a:t>- </a:t>
          </a:r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Рабочая программа                              - Положения                                - Приказы                                                                   - Планы</a:t>
          </a:r>
          <a:endParaRPr lang="ru-RU" sz="1000" dirty="0">
            <a:solidFill>
              <a:schemeClr val="tx2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ECBC1750-2485-4608-A563-2F15DD64AE64}" type="parTrans" cxnId="{F5F45CC7-B862-4EF4-A968-9578068ED59F}">
      <dgm:prSet/>
      <dgm:spPr/>
      <dgm:t>
        <a:bodyPr/>
        <a:lstStyle/>
        <a:p>
          <a:endParaRPr lang="ru-RU"/>
        </a:p>
      </dgm:t>
    </dgm:pt>
    <dgm:pt modelId="{38E3DED3-3E86-4E36-A4A8-28AF7B77BF57}" type="sibTrans" cxnId="{F5F45CC7-B862-4EF4-A968-9578068ED59F}">
      <dgm:prSet/>
      <dgm:spPr/>
      <dgm:t>
        <a:bodyPr/>
        <a:lstStyle/>
        <a:p>
          <a:endParaRPr lang="ru-RU"/>
        </a:p>
      </dgm:t>
    </dgm:pt>
    <dgm:pt modelId="{E998031B-54BD-4614-8428-178434DC273A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C00000"/>
              </a:solidFill>
              <a:latin typeface="Arial Black" panose="020B0A04020102020204" pitchFamily="34" charset="0"/>
            </a:rPr>
            <a:t>Учебно- методические         </a:t>
          </a:r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Методические пособия  (автор О.А. </a:t>
          </a:r>
          <a:r>
            <a:rPr lang="ru-RU" sz="1000" dirty="0" err="1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Скоролупова</a:t>
          </a:r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)                                                                                                      и образовательный комплект  «Путешествие по России утки Руси»                                                                                         - Методическое пособия и рабочая тетрадь «Мы - твои друзья»                                                        - Авторская программа и рабочая тетрадь «Люби и знай родной Алтай»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ru-RU" sz="1000" dirty="0">
            <a:solidFill>
              <a:schemeClr val="tx2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7B061E2F-D444-4CE2-BFBE-48076824530F}" type="parTrans" cxnId="{0A28948C-428A-4B71-BAEB-7A177A2094B6}">
      <dgm:prSet/>
      <dgm:spPr/>
      <dgm:t>
        <a:bodyPr/>
        <a:lstStyle/>
        <a:p>
          <a:endParaRPr lang="ru-RU"/>
        </a:p>
      </dgm:t>
    </dgm:pt>
    <dgm:pt modelId="{8436F2B0-33A9-4C10-92A1-7810E3E64570}" type="sibTrans" cxnId="{0A28948C-428A-4B71-BAEB-7A177A2094B6}">
      <dgm:prSet/>
      <dgm:spPr/>
      <dgm:t>
        <a:bodyPr/>
        <a:lstStyle/>
        <a:p>
          <a:endParaRPr lang="ru-RU"/>
        </a:p>
      </dgm:t>
    </dgm:pt>
    <dgm:pt modelId="{DCDBDBE3-370B-4FF6-B165-55E542BA67A9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C00000"/>
              </a:solidFill>
              <a:latin typeface="Arial Black" panose="020B0A04020102020204" pitchFamily="34" charset="0"/>
            </a:rPr>
            <a:t>Материально технические                      </a:t>
          </a:r>
          <a:r>
            <a:rPr lang="ru-RU" sz="1200" b="0" dirty="0" smtClean="0">
              <a:solidFill>
                <a:schemeClr val="tx1"/>
              </a:solidFill>
              <a:latin typeface="Arial Black" panose="020B0A04020102020204" pitchFamily="34" charset="0"/>
            </a:rPr>
            <a:t>- </a:t>
          </a:r>
          <a:r>
            <a:rPr lang="ru-RU" sz="1000" b="0" dirty="0" smtClean="0">
              <a:solidFill>
                <a:schemeClr val="tx1"/>
              </a:solidFill>
              <a:latin typeface="Arial Black" panose="020B0A04020102020204" pitchFamily="34" charset="0"/>
            </a:rPr>
            <a:t>Фенопарк                               - Метеоплощадка                         - </a:t>
          </a:r>
          <a:r>
            <a:rPr lang="ru-RU" sz="1000" b="0" dirty="0" err="1" smtClean="0">
              <a:solidFill>
                <a:schemeClr val="tx1"/>
              </a:solidFill>
              <a:latin typeface="Arial Black" panose="020B0A04020102020204" pitchFamily="34" charset="0"/>
            </a:rPr>
            <a:t>Экотропа</a:t>
          </a:r>
          <a:r>
            <a:rPr lang="ru-RU" sz="1000" b="0" dirty="0" smtClean="0">
              <a:solidFill>
                <a:schemeClr val="tx1"/>
              </a:solidFill>
              <a:latin typeface="Arial Black" panose="020B0A04020102020204" pitchFamily="34" charset="0"/>
            </a:rPr>
            <a:t>                                                                                 - Информационная среда для родителей</a:t>
          </a:r>
          <a:endParaRPr lang="ru-RU" sz="1000" b="0" dirty="0">
            <a:solidFill>
              <a:schemeClr val="tx1"/>
            </a:solidFill>
          </a:endParaRPr>
        </a:p>
      </dgm:t>
    </dgm:pt>
    <dgm:pt modelId="{73AA8FC0-A2BF-42B4-B251-BF185E6219E7}" type="parTrans" cxnId="{E7D5ECD1-AADF-4FF4-9593-A160ACA7C793}">
      <dgm:prSet/>
      <dgm:spPr/>
      <dgm:t>
        <a:bodyPr/>
        <a:lstStyle/>
        <a:p>
          <a:endParaRPr lang="ru-RU"/>
        </a:p>
      </dgm:t>
    </dgm:pt>
    <dgm:pt modelId="{35B0B4A4-B1B9-4C33-9A7D-3070DE2EE108}" type="sibTrans" cxnId="{E7D5ECD1-AADF-4FF4-9593-A160ACA7C793}">
      <dgm:prSet/>
      <dgm:spPr/>
      <dgm:t>
        <a:bodyPr/>
        <a:lstStyle/>
        <a:p>
          <a:endParaRPr lang="ru-RU"/>
        </a:p>
      </dgm:t>
    </dgm:pt>
    <dgm:pt modelId="{5F292E0E-9844-406F-88AF-39EF10C0EDD0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C00000"/>
              </a:solidFill>
              <a:latin typeface="Arial Black" panose="020B0A04020102020204" pitchFamily="34" charset="0"/>
            </a:rPr>
            <a:t>Кадровые                                      </a:t>
          </a:r>
          <a:r>
            <a:rPr lang="ru-RU" sz="1200" dirty="0" smtClean="0">
              <a:solidFill>
                <a:schemeClr val="tx1"/>
              </a:solidFill>
              <a:latin typeface="Arial Black" panose="020B0A04020102020204" pitchFamily="34" charset="0"/>
            </a:rPr>
            <a:t>- </a:t>
          </a:r>
          <a:r>
            <a:rPr lang="ru-RU" sz="1000" dirty="0" smtClean="0">
              <a:solidFill>
                <a:schemeClr val="tx1"/>
              </a:solidFill>
              <a:latin typeface="Arial Black" panose="020B0A04020102020204" pitchFamily="34" charset="0"/>
            </a:rPr>
            <a:t>Курсы </a:t>
          </a:r>
          <a:r>
            <a:rPr lang="ru-RU" sz="1000" dirty="0" smtClean="0">
              <a:latin typeface="Arial Black" panose="020B0A04020102020204" pitchFamily="34" charset="0"/>
            </a:rPr>
            <a:t>повышения </a:t>
          </a:r>
          <a:r>
            <a:rPr lang="ru-RU" sz="1000" dirty="0" smtClean="0">
              <a:latin typeface="Arial Black" panose="020B0A04020102020204" pitchFamily="34" charset="0"/>
            </a:rPr>
            <a:t>квалификации:                                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 - «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ценностного отношения к природе и уважения к традициям российским духовно-нравственным ценностям в интеграции проектной, экспериментальной и игровой деятельности»                                              – «Деятельность педагогов по реализации просветительской деятельности для родителей детей, посещающих детский сад» - «Управление созданием личностно- развивающей образовательной среды» – «Гамма творческих уроков. Пластилинография»                                                                </a:t>
          </a:r>
          <a:r>
            <a:rPr lang="ru-RU" sz="1000" dirty="0" smtClean="0">
              <a:latin typeface="Arial Black" panose="020B0A04020102020204" pitchFamily="34" charset="0"/>
              <a:cs typeface="Arial" panose="020B0604020202020204" pitchFamily="34" charset="0"/>
            </a:rPr>
            <a:t>- Обучающие курсы, </a:t>
          </a:r>
          <a:r>
            <a:rPr lang="ru-RU" sz="1000" dirty="0" err="1" smtClean="0">
              <a:latin typeface="Arial Black" panose="020B0A04020102020204" pitchFamily="34" charset="0"/>
              <a:cs typeface="Arial" panose="020B0604020202020204" pitchFamily="34" charset="0"/>
            </a:rPr>
            <a:t>вебинары</a:t>
          </a:r>
          <a:endParaRPr lang="ru-RU" sz="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BB931-7A23-4BA1-B721-B4F93EB5ABBD}" type="parTrans" cxnId="{CF3B03CC-F10F-4C52-A995-8C1CB1FA4DB8}">
      <dgm:prSet/>
      <dgm:spPr/>
      <dgm:t>
        <a:bodyPr/>
        <a:lstStyle/>
        <a:p>
          <a:endParaRPr lang="ru-RU"/>
        </a:p>
      </dgm:t>
    </dgm:pt>
    <dgm:pt modelId="{2E62C48B-A8E5-462D-887E-AD6BFEAA6749}" type="sibTrans" cxnId="{CF3B03CC-F10F-4C52-A995-8C1CB1FA4DB8}">
      <dgm:prSet/>
      <dgm:spPr/>
      <dgm:t>
        <a:bodyPr/>
        <a:lstStyle/>
        <a:p>
          <a:endParaRPr lang="ru-RU"/>
        </a:p>
      </dgm:t>
    </dgm:pt>
    <dgm:pt modelId="{0CCCB2E7-AB27-4DAA-ABCF-94DFF107DDA3}">
      <dgm:prSet phldrT="[Текст]"/>
      <dgm:spPr/>
      <dgm:t>
        <a:bodyPr/>
        <a:lstStyle/>
        <a:p>
          <a:endParaRPr lang="ru-RU" sz="1100" dirty="0"/>
        </a:p>
      </dgm:t>
    </dgm:pt>
    <dgm:pt modelId="{508D9260-5556-4AD9-94D0-C8552E51902B}" type="parTrans" cxnId="{3552B275-E06C-4CD8-A289-15D60A6E6CD6}">
      <dgm:prSet/>
      <dgm:spPr/>
      <dgm:t>
        <a:bodyPr/>
        <a:lstStyle/>
        <a:p>
          <a:endParaRPr lang="ru-RU"/>
        </a:p>
      </dgm:t>
    </dgm:pt>
    <dgm:pt modelId="{2C072BFD-D25D-44E3-98DC-3DD24B9C8024}" type="sibTrans" cxnId="{3552B275-E06C-4CD8-A289-15D60A6E6CD6}">
      <dgm:prSet/>
      <dgm:spPr/>
      <dgm:t>
        <a:bodyPr/>
        <a:lstStyle/>
        <a:p>
          <a:endParaRPr lang="ru-RU"/>
        </a:p>
      </dgm:t>
    </dgm:pt>
    <dgm:pt modelId="{A7261994-00A1-46E1-A4D6-40387FE31872}" type="pres">
      <dgm:prSet presAssocID="{78BFE31E-A8F5-4DD1-99E5-25BE57BE3B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A64CD-E408-4732-B4BF-8960AE9CD2A9}" type="pres">
      <dgm:prSet presAssocID="{155C9F5F-FE1F-4A6C-8747-4936EEB5F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8EC0-CDCF-4E72-9ED6-2F8AA6240111}" type="pres">
      <dgm:prSet presAssocID="{38E3DED3-3E86-4E36-A4A8-28AF7B77BF57}" presName="sibTrans" presStyleCnt="0"/>
      <dgm:spPr/>
    </dgm:pt>
    <dgm:pt modelId="{0C87B4C5-4FE8-4302-846B-1D3F08063C4A}" type="pres">
      <dgm:prSet presAssocID="{E998031B-54BD-4614-8428-178434DC273A}" presName="node" presStyleLbl="node1" presStyleIdx="1" presStyleCnt="4" custLinFactNeighborX="8138" custLinFactNeighborY="-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2B273-12F2-4832-A36A-07BF42592CF2}" type="pres">
      <dgm:prSet presAssocID="{8436F2B0-33A9-4C10-92A1-7810E3E64570}" presName="sibTrans" presStyleCnt="0"/>
      <dgm:spPr/>
    </dgm:pt>
    <dgm:pt modelId="{BFF2C428-D241-4619-9FA9-F2936647F54F}" type="pres">
      <dgm:prSet presAssocID="{DCDBDBE3-370B-4FF6-B165-55E542BA67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24634-EEA4-48B8-9731-94241EEABDFF}" type="pres">
      <dgm:prSet presAssocID="{35B0B4A4-B1B9-4C33-9A7D-3070DE2EE108}" presName="sibTrans" presStyleCnt="0"/>
      <dgm:spPr/>
    </dgm:pt>
    <dgm:pt modelId="{4E934047-6EA5-427A-B5C5-3470B32895FF}" type="pres">
      <dgm:prSet presAssocID="{5F292E0E-9844-406F-88AF-39EF10C0ED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F26B0-D32E-4041-A36F-7C8A5C3AE566}" type="presOf" srcId="{DCDBDBE3-370B-4FF6-B165-55E542BA67A9}" destId="{BFF2C428-D241-4619-9FA9-F2936647F54F}" srcOrd="0" destOrd="0" presId="urn:microsoft.com/office/officeart/2005/8/layout/hList6"/>
    <dgm:cxn modelId="{70BAA3E1-F22D-4ABA-8810-BE230DCA7BDA}" type="presOf" srcId="{5F292E0E-9844-406F-88AF-39EF10C0EDD0}" destId="{4E934047-6EA5-427A-B5C5-3470B32895FF}" srcOrd="0" destOrd="0" presId="urn:microsoft.com/office/officeart/2005/8/layout/hList6"/>
    <dgm:cxn modelId="{CF3B03CC-F10F-4C52-A995-8C1CB1FA4DB8}" srcId="{78BFE31E-A8F5-4DD1-99E5-25BE57BE3BCC}" destId="{5F292E0E-9844-406F-88AF-39EF10C0EDD0}" srcOrd="3" destOrd="0" parTransId="{ED1BB931-7A23-4BA1-B721-B4F93EB5ABBD}" sibTransId="{2E62C48B-A8E5-462D-887E-AD6BFEAA6749}"/>
    <dgm:cxn modelId="{E7D5ECD1-AADF-4FF4-9593-A160ACA7C793}" srcId="{78BFE31E-A8F5-4DD1-99E5-25BE57BE3BCC}" destId="{DCDBDBE3-370B-4FF6-B165-55E542BA67A9}" srcOrd="2" destOrd="0" parTransId="{73AA8FC0-A2BF-42B4-B251-BF185E6219E7}" sibTransId="{35B0B4A4-B1B9-4C33-9A7D-3070DE2EE108}"/>
    <dgm:cxn modelId="{C8D5F36A-62DF-490E-8A56-8E42B4EB95B8}" type="presOf" srcId="{78BFE31E-A8F5-4DD1-99E5-25BE57BE3BCC}" destId="{A7261994-00A1-46E1-A4D6-40387FE31872}" srcOrd="0" destOrd="0" presId="urn:microsoft.com/office/officeart/2005/8/layout/hList6"/>
    <dgm:cxn modelId="{2A5A8E7E-D473-475E-B23E-D6C067B7D506}" type="presOf" srcId="{155C9F5F-FE1F-4A6C-8747-4936EEB5FD0E}" destId="{3D8A64CD-E408-4732-B4BF-8960AE9CD2A9}" srcOrd="0" destOrd="0" presId="urn:microsoft.com/office/officeart/2005/8/layout/hList6"/>
    <dgm:cxn modelId="{3552B275-E06C-4CD8-A289-15D60A6E6CD6}" srcId="{E998031B-54BD-4614-8428-178434DC273A}" destId="{0CCCB2E7-AB27-4DAA-ABCF-94DFF107DDA3}" srcOrd="0" destOrd="0" parTransId="{508D9260-5556-4AD9-94D0-C8552E51902B}" sibTransId="{2C072BFD-D25D-44E3-98DC-3DD24B9C8024}"/>
    <dgm:cxn modelId="{F5F45CC7-B862-4EF4-A968-9578068ED59F}" srcId="{78BFE31E-A8F5-4DD1-99E5-25BE57BE3BCC}" destId="{155C9F5F-FE1F-4A6C-8747-4936EEB5FD0E}" srcOrd="0" destOrd="0" parTransId="{ECBC1750-2485-4608-A563-2F15DD64AE64}" sibTransId="{38E3DED3-3E86-4E36-A4A8-28AF7B77BF57}"/>
    <dgm:cxn modelId="{486EBBCA-8084-4352-ABDD-1416E0821B33}" type="presOf" srcId="{0CCCB2E7-AB27-4DAA-ABCF-94DFF107DDA3}" destId="{0C87B4C5-4FE8-4302-846B-1D3F08063C4A}" srcOrd="0" destOrd="1" presId="urn:microsoft.com/office/officeart/2005/8/layout/hList6"/>
    <dgm:cxn modelId="{0A28948C-428A-4B71-BAEB-7A177A2094B6}" srcId="{78BFE31E-A8F5-4DD1-99E5-25BE57BE3BCC}" destId="{E998031B-54BD-4614-8428-178434DC273A}" srcOrd="1" destOrd="0" parTransId="{7B061E2F-D444-4CE2-BFBE-48076824530F}" sibTransId="{8436F2B0-33A9-4C10-92A1-7810E3E64570}"/>
    <dgm:cxn modelId="{AA897661-E6D9-422F-878F-65BD1958D0E3}" type="presOf" srcId="{E998031B-54BD-4614-8428-178434DC273A}" destId="{0C87B4C5-4FE8-4302-846B-1D3F08063C4A}" srcOrd="0" destOrd="0" presId="urn:microsoft.com/office/officeart/2005/8/layout/hList6"/>
    <dgm:cxn modelId="{E765C722-C5F6-4590-AC1B-2BD712B8904F}" type="presParOf" srcId="{A7261994-00A1-46E1-A4D6-40387FE31872}" destId="{3D8A64CD-E408-4732-B4BF-8960AE9CD2A9}" srcOrd="0" destOrd="0" presId="urn:microsoft.com/office/officeart/2005/8/layout/hList6"/>
    <dgm:cxn modelId="{C8D66843-E97C-42B0-B781-CB135C7F0678}" type="presParOf" srcId="{A7261994-00A1-46E1-A4D6-40387FE31872}" destId="{E79C8EC0-CDCF-4E72-9ED6-2F8AA6240111}" srcOrd="1" destOrd="0" presId="urn:microsoft.com/office/officeart/2005/8/layout/hList6"/>
    <dgm:cxn modelId="{459B35E9-C66B-4442-A0E2-D390053842AE}" type="presParOf" srcId="{A7261994-00A1-46E1-A4D6-40387FE31872}" destId="{0C87B4C5-4FE8-4302-846B-1D3F08063C4A}" srcOrd="2" destOrd="0" presId="urn:microsoft.com/office/officeart/2005/8/layout/hList6"/>
    <dgm:cxn modelId="{332DE6E6-A5D1-4D57-8EC7-E853799F5AA0}" type="presParOf" srcId="{A7261994-00A1-46E1-A4D6-40387FE31872}" destId="{45C2B273-12F2-4832-A36A-07BF42592CF2}" srcOrd="3" destOrd="0" presId="urn:microsoft.com/office/officeart/2005/8/layout/hList6"/>
    <dgm:cxn modelId="{F606B08B-B535-4855-8328-B997E7DC4867}" type="presParOf" srcId="{A7261994-00A1-46E1-A4D6-40387FE31872}" destId="{BFF2C428-D241-4619-9FA9-F2936647F54F}" srcOrd="4" destOrd="0" presId="urn:microsoft.com/office/officeart/2005/8/layout/hList6"/>
    <dgm:cxn modelId="{F34610C5-FBFA-4FC3-A731-68733942608B}" type="presParOf" srcId="{A7261994-00A1-46E1-A4D6-40387FE31872}" destId="{63024634-EEA4-48B8-9731-94241EEABDFF}" srcOrd="5" destOrd="0" presId="urn:microsoft.com/office/officeart/2005/8/layout/hList6"/>
    <dgm:cxn modelId="{A8A41E1E-71D2-4E12-B3ED-1D23038D4AB1}" type="presParOf" srcId="{A7261994-00A1-46E1-A4D6-40387FE31872}" destId="{4E934047-6EA5-427A-B5C5-3470B32895F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30679-6110-4AB1-BFD2-9197A2EC576D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3116C-6E10-4F3E-91FD-9A07FE627456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Arial Black" panose="020B0A04020102020204" pitchFamily="34" charset="0"/>
            </a:rPr>
            <a:t>Тиражирование и распространение опыта </a:t>
          </a:r>
          <a:endParaRPr lang="ru-RU" sz="1200" dirty="0"/>
        </a:p>
      </dgm:t>
    </dgm:pt>
    <dgm:pt modelId="{1ABCE2B6-00F0-480F-9210-99BC0B187C3A}" type="parTrans" cxnId="{C98C3827-88A0-4E1D-ACF3-3BB84C7EF4F4}">
      <dgm:prSet/>
      <dgm:spPr/>
      <dgm:t>
        <a:bodyPr/>
        <a:lstStyle/>
        <a:p>
          <a:endParaRPr lang="ru-RU"/>
        </a:p>
      </dgm:t>
    </dgm:pt>
    <dgm:pt modelId="{B9B0A937-95AD-4B19-BEE7-49102FC3F62E}" type="sibTrans" cxnId="{C98C3827-88A0-4E1D-ACF3-3BB84C7EF4F4}">
      <dgm:prSet/>
      <dgm:spPr/>
      <dgm:t>
        <a:bodyPr/>
        <a:lstStyle/>
        <a:p>
          <a:endParaRPr lang="ru-RU"/>
        </a:p>
      </dgm:t>
    </dgm:pt>
    <dgm:pt modelId="{6B9678F9-AEA2-46E4-83C1-E250C4C5FCE5}">
      <dgm:prSet phldrT="[Текст]" phldr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2000" dirty="0"/>
        </a:p>
      </dgm:t>
    </dgm:pt>
    <dgm:pt modelId="{648D5F3F-8394-42AB-BDD4-9F1729C1335E}" type="parTrans" cxnId="{CE15B4CD-2531-4D4B-83B5-D97BE5D8F360}">
      <dgm:prSet/>
      <dgm:spPr/>
      <dgm:t>
        <a:bodyPr/>
        <a:lstStyle/>
        <a:p>
          <a:endParaRPr lang="ru-RU"/>
        </a:p>
      </dgm:t>
    </dgm:pt>
    <dgm:pt modelId="{1A50D22F-A294-45AA-9687-D0B93A253946}" type="sibTrans" cxnId="{CE15B4CD-2531-4D4B-83B5-D97BE5D8F360}">
      <dgm:prSet/>
      <dgm:spPr/>
      <dgm:t>
        <a:bodyPr/>
        <a:lstStyle/>
        <a:p>
          <a:endParaRPr lang="ru-RU"/>
        </a:p>
      </dgm:t>
    </dgm:pt>
    <dgm:pt modelId="{18797A8C-3B08-4268-AEB9-C4E7D7393854}">
      <dgm:prSet phldrT="[Текст]" phldr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2000" dirty="0"/>
        </a:p>
      </dgm:t>
    </dgm:pt>
    <dgm:pt modelId="{5B08127B-E0AD-4636-A8D7-2B06FACE9EF4}" type="parTrans" cxnId="{18992216-56E7-4EB8-A3A1-31688B0AEBA0}">
      <dgm:prSet/>
      <dgm:spPr/>
      <dgm:t>
        <a:bodyPr/>
        <a:lstStyle/>
        <a:p>
          <a:endParaRPr lang="ru-RU"/>
        </a:p>
      </dgm:t>
    </dgm:pt>
    <dgm:pt modelId="{47AAEF4D-26E5-425C-8199-371DE720E13D}" type="sibTrans" cxnId="{18992216-56E7-4EB8-A3A1-31688B0AEBA0}">
      <dgm:prSet/>
      <dgm:spPr/>
      <dgm:t>
        <a:bodyPr/>
        <a:lstStyle/>
        <a:p>
          <a:endParaRPr lang="ru-RU"/>
        </a:p>
      </dgm:t>
    </dgm:pt>
    <dgm:pt modelId="{C2DBDAE2-22FB-4DE1-A338-523DDADBD340}">
      <dgm:prSet phldrT="[Текст]" custT="1"/>
      <dgm:spPr/>
      <dgm:t>
        <a:bodyPr/>
        <a:lstStyle/>
        <a:p>
          <a:r>
            <a:rPr lang="ru-RU" sz="1200" dirty="0" smtClean="0">
              <a:latin typeface="Arial Black" panose="020B0A04020102020204" pitchFamily="34" charset="0"/>
            </a:rPr>
            <a:t>Победы в профессиональных конкурсах</a:t>
          </a:r>
          <a:endParaRPr lang="ru-RU" sz="1200" dirty="0"/>
        </a:p>
      </dgm:t>
    </dgm:pt>
    <dgm:pt modelId="{D29C498E-28F4-42DD-A052-27A04D51D717}" type="parTrans" cxnId="{31F68533-6513-4AF4-9ADA-57966310A543}">
      <dgm:prSet/>
      <dgm:spPr/>
      <dgm:t>
        <a:bodyPr/>
        <a:lstStyle/>
        <a:p>
          <a:endParaRPr lang="ru-RU"/>
        </a:p>
      </dgm:t>
    </dgm:pt>
    <dgm:pt modelId="{1E26D6B8-577D-4F97-BA95-BB3029A082F5}" type="sibTrans" cxnId="{31F68533-6513-4AF4-9ADA-57966310A543}">
      <dgm:prSet/>
      <dgm:spPr/>
      <dgm:t>
        <a:bodyPr/>
        <a:lstStyle/>
        <a:p>
          <a:endParaRPr lang="ru-RU"/>
        </a:p>
      </dgm:t>
    </dgm:pt>
    <dgm:pt modelId="{F7AABC68-4F32-4AFA-AED1-12DAC536D883}">
      <dgm:prSet phldrT="[Текст]" phldr="1"/>
      <dgm:spPr/>
      <dgm:t>
        <a:bodyPr/>
        <a:lstStyle/>
        <a:p>
          <a:endParaRPr lang="ru-RU" sz="2000"/>
        </a:p>
      </dgm:t>
    </dgm:pt>
    <dgm:pt modelId="{B21C8D3B-982E-43D6-A5C3-204C550ADA9A}" type="parTrans" cxnId="{E196CC4B-B337-4DA4-BFBA-B750E8B6350B}">
      <dgm:prSet/>
      <dgm:spPr/>
      <dgm:t>
        <a:bodyPr/>
        <a:lstStyle/>
        <a:p>
          <a:endParaRPr lang="ru-RU"/>
        </a:p>
      </dgm:t>
    </dgm:pt>
    <dgm:pt modelId="{8B03CA70-9A13-462B-AF4A-11211159748F}" type="sibTrans" cxnId="{E196CC4B-B337-4DA4-BFBA-B750E8B6350B}">
      <dgm:prSet/>
      <dgm:spPr/>
      <dgm:t>
        <a:bodyPr/>
        <a:lstStyle/>
        <a:p>
          <a:endParaRPr lang="ru-RU"/>
        </a:p>
      </dgm:t>
    </dgm:pt>
    <dgm:pt modelId="{56383254-5020-44C4-AD1F-2C58D7F8A96B}">
      <dgm:prSet phldrT="[Текст]" phldr="1"/>
      <dgm:spPr/>
      <dgm:t>
        <a:bodyPr/>
        <a:lstStyle/>
        <a:p>
          <a:endParaRPr lang="ru-RU" sz="2000"/>
        </a:p>
      </dgm:t>
    </dgm:pt>
    <dgm:pt modelId="{710B02FF-B9C9-473A-8FFD-9E0731E0929C}" type="parTrans" cxnId="{3D61AA56-37B0-4838-8449-F43645796F5C}">
      <dgm:prSet/>
      <dgm:spPr/>
      <dgm:t>
        <a:bodyPr/>
        <a:lstStyle/>
        <a:p>
          <a:endParaRPr lang="ru-RU"/>
        </a:p>
      </dgm:t>
    </dgm:pt>
    <dgm:pt modelId="{FCCBBCA3-3C07-4840-9353-A8A96228A78B}" type="sibTrans" cxnId="{3D61AA56-37B0-4838-8449-F43645796F5C}">
      <dgm:prSet/>
      <dgm:spPr/>
      <dgm:t>
        <a:bodyPr/>
        <a:lstStyle/>
        <a:p>
          <a:endParaRPr lang="ru-RU"/>
        </a:p>
      </dgm:t>
    </dgm:pt>
    <dgm:pt modelId="{9B36061F-0A26-4421-856F-82D158BC31BF}" type="pres">
      <dgm:prSet presAssocID="{ADE30679-6110-4AB1-BFD2-9197A2EC57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B7CA6-A000-4959-8582-8BB4925C9B49}" type="pres">
      <dgm:prSet presAssocID="{7123116C-6E10-4F3E-91FD-9A07FE62745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EC24-7629-4655-965E-6ACE8495F4EC}" type="pres">
      <dgm:prSet presAssocID="{B9B0A937-95AD-4B19-BEE7-49102FC3F62E}" presName="sibTrans" presStyleCnt="0"/>
      <dgm:spPr/>
    </dgm:pt>
    <dgm:pt modelId="{31F4715C-0E91-4006-A988-95F19AC249FE}" type="pres">
      <dgm:prSet presAssocID="{C2DBDAE2-22FB-4DE1-A338-523DDADBD3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B3564-C5DD-4FA0-B4FB-5AAB39A7D8EA}" type="presOf" srcId="{6B9678F9-AEA2-46E4-83C1-E250C4C5FCE5}" destId="{8DDB7CA6-A000-4959-8582-8BB4925C9B49}" srcOrd="0" destOrd="1" presId="urn:microsoft.com/office/officeart/2005/8/layout/hList6"/>
    <dgm:cxn modelId="{52402C8B-4B80-4146-B76B-CDC42FDC62C2}" type="presOf" srcId="{18797A8C-3B08-4268-AEB9-C4E7D7393854}" destId="{8DDB7CA6-A000-4959-8582-8BB4925C9B49}" srcOrd="0" destOrd="2" presId="urn:microsoft.com/office/officeart/2005/8/layout/hList6"/>
    <dgm:cxn modelId="{79AF79B6-86D8-4D3B-A51B-E09740B98ECD}" type="presOf" srcId="{F7AABC68-4F32-4AFA-AED1-12DAC536D883}" destId="{31F4715C-0E91-4006-A988-95F19AC249FE}" srcOrd="0" destOrd="1" presId="urn:microsoft.com/office/officeart/2005/8/layout/hList6"/>
    <dgm:cxn modelId="{31F68533-6513-4AF4-9ADA-57966310A543}" srcId="{ADE30679-6110-4AB1-BFD2-9197A2EC576D}" destId="{C2DBDAE2-22FB-4DE1-A338-523DDADBD340}" srcOrd="1" destOrd="0" parTransId="{D29C498E-28F4-42DD-A052-27A04D51D717}" sibTransId="{1E26D6B8-577D-4F97-BA95-BB3029A082F5}"/>
    <dgm:cxn modelId="{0EB6391E-D32B-4304-91A2-BC908E79533F}" type="presOf" srcId="{ADE30679-6110-4AB1-BFD2-9197A2EC576D}" destId="{9B36061F-0A26-4421-856F-82D158BC31BF}" srcOrd="0" destOrd="0" presId="urn:microsoft.com/office/officeart/2005/8/layout/hList6"/>
    <dgm:cxn modelId="{4994EBA5-A993-4FEF-9E99-887AEA76A293}" type="presOf" srcId="{7123116C-6E10-4F3E-91FD-9A07FE627456}" destId="{8DDB7CA6-A000-4959-8582-8BB4925C9B49}" srcOrd="0" destOrd="0" presId="urn:microsoft.com/office/officeart/2005/8/layout/hList6"/>
    <dgm:cxn modelId="{18992216-56E7-4EB8-A3A1-31688B0AEBA0}" srcId="{7123116C-6E10-4F3E-91FD-9A07FE627456}" destId="{18797A8C-3B08-4268-AEB9-C4E7D7393854}" srcOrd="1" destOrd="0" parTransId="{5B08127B-E0AD-4636-A8D7-2B06FACE9EF4}" sibTransId="{47AAEF4D-26E5-425C-8199-371DE720E13D}"/>
    <dgm:cxn modelId="{CE15B4CD-2531-4D4B-83B5-D97BE5D8F360}" srcId="{7123116C-6E10-4F3E-91FD-9A07FE627456}" destId="{6B9678F9-AEA2-46E4-83C1-E250C4C5FCE5}" srcOrd="0" destOrd="0" parTransId="{648D5F3F-8394-42AB-BDD4-9F1729C1335E}" sibTransId="{1A50D22F-A294-45AA-9687-D0B93A253946}"/>
    <dgm:cxn modelId="{3D61AA56-37B0-4838-8449-F43645796F5C}" srcId="{C2DBDAE2-22FB-4DE1-A338-523DDADBD340}" destId="{56383254-5020-44C4-AD1F-2C58D7F8A96B}" srcOrd="1" destOrd="0" parTransId="{710B02FF-B9C9-473A-8FFD-9E0731E0929C}" sibTransId="{FCCBBCA3-3C07-4840-9353-A8A96228A78B}"/>
    <dgm:cxn modelId="{BA9933B0-2B86-4E82-8FFC-980A358FDC99}" type="presOf" srcId="{56383254-5020-44C4-AD1F-2C58D7F8A96B}" destId="{31F4715C-0E91-4006-A988-95F19AC249FE}" srcOrd="0" destOrd="2" presId="urn:microsoft.com/office/officeart/2005/8/layout/hList6"/>
    <dgm:cxn modelId="{E196CC4B-B337-4DA4-BFBA-B750E8B6350B}" srcId="{C2DBDAE2-22FB-4DE1-A338-523DDADBD340}" destId="{F7AABC68-4F32-4AFA-AED1-12DAC536D883}" srcOrd="0" destOrd="0" parTransId="{B21C8D3B-982E-43D6-A5C3-204C550ADA9A}" sibTransId="{8B03CA70-9A13-462B-AF4A-11211159748F}"/>
    <dgm:cxn modelId="{C98C3827-88A0-4E1D-ACF3-3BB84C7EF4F4}" srcId="{ADE30679-6110-4AB1-BFD2-9197A2EC576D}" destId="{7123116C-6E10-4F3E-91FD-9A07FE627456}" srcOrd="0" destOrd="0" parTransId="{1ABCE2B6-00F0-480F-9210-99BC0B187C3A}" sibTransId="{B9B0A937-95AD-4B19-BEE7-49102FC3F62E}"/>
    <dgm:cxn modelId="{286682A3-FD0E-4D3B-8B90-71F95DA5A1DE}" type="presOf" srcId="{C2DBDAE2-22FB-4DE1-A338-523DDADBD340}" destId="{31F4715C-0E91-4006-A988-95F19AC249FE}" srcOrd="0" destOrd="0" presId="urn:microsoft.com/office/officeart/2005/8/layout/hList6"/>
    <dgm:cxn modelId="{F88CC94D-FB2A-4FB5-87AB-614F69F34DD1}" type="presParOf" srcId="{9B36061F-0A26-4421-856F-82D158BC31BF}" destId="{8DDB7CA6-A000-4959-8582-8BB4925C9B49}" srcOrd="0" destOrd="0" presId="urn:microsoft.com/office/officeart/2005/8/layout/hList6"/>
    <dgm:cxn modelId="{1CE293AA-7F5F-49D4-ACAD-CF93F3958D92}" type="presParOf" srcId="{9B36061F-0A26-4421-856F-82D158BC31BF}" destId="{8E1DEC24-7629-4655-965E-6ACE8495F4EC}" srcOrd="1" destOrd="0" presId="urn:microsoft.com/office/officeart/2005/8/layout/hList6"/>
    <dgm:cxn modelId="{F2D854DB-1914-45CF-9220-7200AB157DD8}" type="presParOf" srcId="{9B36061F-0A26-4421-856F-82D158BC31BF}" destId="{31F4715C-0E91-4006-A988-95F19AC249F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97BB5E-9A87-4F3D-937D-4B06C1701F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7837E21-6B2D-49BD-A54B-D016E577587E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endParaRPr lang="ru-RU" sz="900" b="1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pPr algn="l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недостаток ресурсного обеспечения (дидактического, материального, технического, информационного)</a:t>
          </a:r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1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100" dirty="0"/>
        </a:p>
      </dgm:t>
    </dgm:pt>
    <dgm:pt modelId="{74B7EF2C-A432-4765-8D50-6055EFB93DAD}" type="parTrans" cxnId="{C89877D3-336D-42BC-9003-13693B336464}">
      <dgm:prSet/>
      <dgm:spPr/>
      <dgm:t>
        <a:bodyPr/>
        <a:lstStyle/>
        <a:p>
          <a:endParaRPr lang="ru-RU"/>
        </a:p>
      </dgm:t>
    </dgm:pt>
    <dgm:pt modelId="{2A39AE84-2D68-432F-847F-B3A5A9259623}" type="sibTrans" cxnId="{C89877D3-336D-42BC-9003-13693B336464}">
      <dgm:prSet/>
      <dgm:spPr/>
      <dgm:t>
        <a:bodyPr/>
        <a:lstStyle/>
        <a:p>
          <a:endParaRPr lang="ru-RU"/>
        </a:p>
      </dgm:t>
    </dgm:pt>
    <dgm:pt modelId="{D75C1490-56B6-4B64-B05E-727BF3BDAF1C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стереотипы образовательной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деятельности в ДОУ </a:t>
          </a:r>
          <a:endParaRPr lang="ru-RU" sz="1200" dirty="0"/>
        </a:p>
      </dgm:t>
    </dgm:pt>
    <dgm:pt modelId="{3D790AB5-2905-468F-9157-C93C9C25495A}" type="parTrans" cxnId="{57B30B51-9C2C-4758-BD30-A7FE2E012FAF}">
      <dgm:prSet/>
      <dgm:spPr/>
      <dgm:t>
        <a:bodyPr/>
        <a:lstStyle/>
        <a:p>
          <a:endParaRPr lang="ru-RU"/>
        </a:p>
      </dgm:t>
    </dgm:pt>
    <dgm:pt modelId="{28DCD414-4638-4C3F-92ED-6AEC3930CA89}" type="sibTrans" cxnId="{57B30B51-9C2C-4758-BD30-A7FE2E012FAF}">
      <dgm:prSet/>
      <dgm:spPr/>
      <dgm:t>
        <a:bodyPr/>
        <a:lstStyle/>
        <a:p>
          <a:endParaRPr lang="ru-RU"/>
        </a:p>
      </dgm:t>
    </dgm:pt>
    <dgm:pt modelId="{9A0C821E-2194-43DE-B48A-FAE4CFD5C414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неумение работать коллективно в условиях инноваций</a:t>
          </a:r>
          <a:endParaRPr lang="ru-RU" sz="1200" dirty="0">
            <a:solidFill>
              <a:schemeClr val="tx2">
                <a:lumMod val="50000"/>
              </a:schemeClr>
            </a:solidFill>
          </a:endParaRPr>
        </a:p>
      </dgm:t>
    </dgm:pt>
    <dgm:pt modelId="{520895FA-6DBE-417A-A4F8-4DECB810B38C}" type="parTrans" cxnId="{90C7F997-0FB6-43D0-A0DE-D750790DF04F}">
      <dgm:prSet/>
      <dgm:spPr/>
      <dgm:t>
        <a:bodyPr/>
        <a:lstStyle/>
        <a:p>
          <a:endParaRPr lang="ru-RU"/>
        </a:p>
      </dgm:t>
    </dgm:pt>
    <dgm:pt modelId="{5FF3993B-CB34-4887-9FB6-6A8B123F26EF}" type="sibTrans" cxnId="{90C7F997-0FB6-43D0-A0DE-D750790DF04F}">
      <dgm:prSet/>
      <dgm:spPr/>
      <dgm:t>
        <a:bodyPr/>
        <a:lstStyle/>
        <a:p>
          <a:endParaRPr lang="ru-RU"/>
        </a:p>
      </dgm:t>
    </dgm:pt>
    <dgm:pt modelId="{A5D4BA63-2876-444D-9E7D-C4F401788DE4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недостаток знаний в организации и внедрении инновационных процессов</a:t>
          </a:r>
          <a:r>
            <a:rPr lang="ru-RU" sz="7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7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700" dirty="0"/>
        </a:p>
      </dgm:t>
    </dgm:pt>
    <dgm:pt modelId="{4EED5031-5C18-4D63-A081-6E0F6DCDE689}" type="parTrans" cxnId="{93CBD8B2-9290-42AE-A6FF-0F44CE5ACF50}">
      <dgm:prSet/>
      <dgm:spPr/>
      <dgm:t>
        <a:bodyPr/>
        <a:lstStyle/>
        <a:p>
          <a:endParaRPr lang="ru-RU"/>
        </a:p>
      </dgm:t>
    </dgm:pt>
    <dgm:pt modelId="{4B753E67-A2D7-4D14-88A3-AC2231AD84AD}" type="sibTrans" cxnId="{93CBD8B2-9290-42AE-A6FF-0F44CE5ACF50}">
      <dgm:prSet/>
      <dgm:spPr/>
      <dgm:t>
        <a:bodyPr/>
        <a:lstStyle/>
        <a:p>
          <a:endParaRPr lang="ru-RU"/>
        </a:p>
      </dgm:t>
    </dgm:pt>
    <dgm:pt modelId="{7EEB5603-0953-4A34-86BC-1DD14039C866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отсутствие системы стимулирования инновационного педагогического мастерства </a:t>
          </a:r>
          <a:endParaRPr lang="ru-RU" sz="1200" dirty="0">
            <a:solidFill>
              <a:schemeClr val="accent1">
                <a:lumMod val="50000"/>
              </a:schemeClr>
            </a:solidFill>
          </a:endParaRPr>
        </a:p>
      </dgm:t>
    </dgm:pt>
    <dgm:pt modelId="{B67C7390-98B6-4B24-9B0B-D07DFDEB1B11}" type="parTrans" cxnId="{4D8B4885-889E-4BCE-8E4E-3CBEBCAB0890}">
      <dgm:prSet/>
      <dgm:spPr/>
      <dgm:t>
        <a:bodyPr/>
        <a:lstStyle/>
        <a:p>
          <a:endParaRPr lang="ru-RU"/>
        </a:p>
      </dgm:t>
    </dgm:pt>
    <dgm:pt modelId="{37DB06DA-3B86-4B36-8F61-73A7195340AA}" type="sibTrans" cxnId="{4D8B4885-889E-4BCE-8E4E-3CBEBCAB0890}">
      <dgm:prSet/>
      <dgm:spPr/>
      <dgm:t>
        <a:bodyPr/>
        <a:lstStyle/>
        <a:p>
          <a:endParaRPr lang="ru-RU"/>
        </a:p>
      </dgm:t>
    </dgm:pt>
    <dgm:pt modelId="{EAA40AEA-171C-4FBF-95C8-47F252C2ACBC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отсутствие конкретных методик отслеживания результативности </a:t>
          </a:r>
          <a:r>
            <a:rPr lang="ru-RU" sz="1200" b="1" dirty="0" err="1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инновациотивности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  <a:endParaRPr lang="ru-RU" sz="1200" dirty="0">
            <a:solidFill>
              <a:schemeClr val="tx2">
                <a:lumMod val="50000"/>
              </a:schemeClr>
            </a:solidFill>
          </a:endParaRPr>
        </a:p>
      </dgm:t>
    </dgm:pt>
    <dgm:pt modelId="{631D898C-9266-4B71-9431-265E32700124}" type="parTrans" cxnId="{47B39496-E677-4EE5-9F95-8150F181CA0C}">
      <dgm:prSet/>
      <dgm:spPr/>
      <dgm:t>
        <a:bodyPr/>
        <a:lstStyle/>
        <a:p>
          <a:endParaRPr lang="ru-RU"/>
        </a:p>
      </dgm:t>
    </dgm:pt>
    <dgm:pt modelId="{2FBEE792-3D65-4F5D-B056-FF7DBA62914D}" type="sibTrans" cxnId="{47B39496-E677-4EE5-9F95-8150F181CA0C}">
      <dgm:prSet/>
      <dgm:spPr/>
      <dgm:t>
        <a:bodyPr/>
        <a:lstStyle/>
        <a:p>
          <a:endParaRPr lang="ru-RU"/>
        </a:p>
      </dgm:t>
    </dgm:pt>
    <dgm:pt modelId="{6D439807-8EA5-4061-B77D-766C841E3B3F}">
      <dgm:prSet phldrT="[Текст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отсутствие системности и целостности внедряемых педагогических инноваций</a:t>
          </a:r>
          <a:endParaRPr lang="ru-RU" sz="1200" dirty="0">
            <a:solidFill>
              <a:schemeClr val="tx2">
                <a:lumMod val="50000"/>
              </a:schemeClr>
            </a:solidFill>
          </a:endParaRPr>
        </a:p>
      </dgm:t>
    </dgm:pt>
    <dgm:pt modelId="{ACCC59FA-DB77-4D4B-8F58-1757CF8BB58F}" type="parTrans" cxnId="{69B03D76-8A67-46B7-8605-F2AE3CE5DCED}">
      <dgm:prSet/>
      <dgm:spPr/>
      <dgm:t>
        <a:bodyPr/>
        <a:lstStyle/>
        <a:p>
          <a:endParaRPr lang="ru-RU"/>
        </a:p>
      </dgm:t>
    </dgm:pt>
    <dgm:pt modelId="{9033CBE1-A2D0-41E0-9876-440555A36A2B}" type="sibTrans" cxnId="{69B03D76-8A67-46B7-8605-F2AE3CE5DCED}">
      <dgm:prSet/>
      <dgm:spPr/>
      <dgm:t>
        <a:bodyPr/>
        <a:lstStyle/>
        <a:p>
          <a:endParaRPr lang="ru-RU"/>
        </a:p>
      </dgm:t>
    </dgm:pt>
    <dgm:pt modelId="{005A91B5-D113-453B-9B15-2E876D6BCEE0}" type="pres">
      <dgm:prSet presAssocID="{3397BB5E-9A87-4F3D-937D-4B06C1701F5A}" presName="compositeShape" presStyleCnt="0">
        <dgm:presLayoutVars>
          <dgm:dir/>
          <dgm:resizeHandles/>
        </dgm:presLayoutVars>
      </dgm:prSet>
      <dgm:spPr/>
    </dgm:pt>
    <dgm:pt modelId="{6CA70A55-6EDC-4583-9447-E87DDC0D33AF}" type="pres">
      <dgm:prSet presAssocID="{3397BB5E-9A87-4F3D-937D-4B06C1701F5A}" presName="pyramid" presStyleLbl="node1" presStyleIdx="0" presStyleCnt="1" custScaleX="162663"/>
      <dgm:spPr/>
    </dgm:pt>
    <dgm:pt modelId="{DAA1EE36-7CEF-43C5-B52D-65784EC373DE}" type="pres">
      <dgm:prSet presAssocID="{3397BB5E-9A87-4F3D-937D-4B06C1701F5A}" presName="theList" presStyleCnt="0"/>
      <dgm:spPr/>
    </dgm:pt>
    <dgm:pt modelId="{BCF5CEC0-BA3A-486B-A4F7-8746751F7315}" type="pres">
      <dgm:prSet presAssocID="{E7837E21-6B2D-49BD-A54B-D016E577587E}" presName="aNode" presStyleLbl="fgAcc1" presStyleIdx="0" presStyleCnt="7" custScaleX="360624" custScaleY="140977" custLinFactY="-41236" custLinFactNeighborX="954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0EC23-0E91-4482-8F7F-DFA8E981A4F8}" type="pres">
      <dgm:prSet presAssocID="{E7837E21-6B2D-49BD-A54B-D016E577587E}" presName="aSpace" presStyleCnt="0"/>
      <dgm:spPr/>
    </dgm:pt>
    <dgm:pt modelId="{73256347-D406-45C9-8C50-A5465622E0B5}" type="pres">
      <dgm:prSet presAssocID="{D75C1490-56B6-4B64-B05E-727BF3BDAF1C}" presName="aNode" presStyleLbl="fgAcc1" presStyleIdx="1" presStyleCnt="7" custScaleX="360624" custScaleY="116850" custLinFactY="-24453" custLinFactNeighborX="959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1024-377B-42C8-87F3-B01F0F2F7E71}" type="pres">
      <dgm:prSet presAssocID="{D75C1490-56B6-4B64-B05E-727BF3BDAF1C}" presName="aSpace" presStyleCnt="0"/>
      <dgm:spPr/>
    </dgm:pt>
    <dgm:pt modelId="{E7B090C0-643C-42AA-9EE9-25869AF288D4}" type="pres">
      <dgm:prSet presAssocID="{9A0C821E-2194-43DE-B48A-FAE4CFD5C414}" presName="aNode" presStyleLbl="fgAcc1" presStyleIdx="2" presStyleCnt="7" custScaleX="360624" custScaleY="102359" custLinFactNeighborX="94658" custLinFactNeighborY="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B4619-AAF2-4F44-9F08-325403A675EC}" type="pres">
      <dgm:prSet presAssocID="{9A0C821E-2194-43DE-B48A-FAE4CFD5C414}" presName="aSpace" presStyleCnt="0"/>
      <dgm:spPr/>
    </dgm:pt>
    <dgm:pt modelId="{831FAE85-05B7-4179-8B8A-A09D7BEC58C3}" type="pres">
      <dgm:prSet presAssocID="{A5D4BA63-2876-444D-9E7D-C4F401788DE4}" presName="aNode" presStyleLbl="fgAcc1" presStyleIdx="3" presStyleCnt="7" custScaleX="360624" custScaleY="100656" custLinFactY="21805" custLinFactNeighborX="959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6242-82F0-4D4C-B751-2D0CA8340120}" type="pres">
      <dgm:prSet presAssocID="{A5D4BA63-2876-444D-9E7D-C4F401788DE4}" presName="aSpace" presStyleCnt="0"/>
      <dgm:spPr/>
    </dgm:pt>
    <dgm:pt modelId="{D00F9238-6D62-4BCA-8D11-921187568294}" type="pres">
      <dgm:prSet presAssocID="{7EEB5603-0953-4A34-86BC-1DD14039C866}" presName="aNode" presStyleLbl="fgAcc1" presStyleIdx="4" presStyleCnt="7" custScaleX="360624" custScaleY="102156" custLinFactY="44241" custLinFactNeighborX="958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48B73-1E34-47BC-8C30-AE72C3CF2084}" type="pres">
      <dgm:prSet presAssocID="{7EEB5603-0953-4A34-86BC-1DD14039C866}" presName="aSpace" presStyleCnt="0"/>
      <dgm:spPr/>
    </dgm:pt>
    <dgm:pt modelId="{5D3AF8DC-7E76-4373-9A23-B57FE4E6ED9F}" type="pres">
      <dgm:prSet presAssocID="{EAA40AEA-171C-4FBF-95C8-47F252C2ACBC}" presName="aNode" presStyleLbl="fgAcc1" presStyleIdx="5" presStyleCnt="7" custScaleX="360624" custScaleY="103077" custLinFactY="76923" custLinFactNeighborX="949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89B8C-DADB-4F5D-BA57-E4DDBB282DB7}" type="pres">
      <dgm:prSet presAssocID="{EAA40AEA-171C-4FBF-95C8-47F252C2ACBC}" presName="aSpace" presStyleCnt="0"/>
      <dgm:spPr/>
    </dgm:pt>
    <dgm:pt modelId="{8D35F359-D45C-4503-80E2-E31CEC999C9D}" type="pres">
      <dgm:prSet presAssocID="{6D439807-8EA5-4061-B77D-766C841E3B3F}" presName="aNode" presStyleLbl="fgAcc1" presStyleIdx="6" presStyleCnt="7" custScaleX="360624" custScaleY="104120" custLinFactY="95154" custLinFactNeighborX="949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81747-D937-4916-9C75-CC971FEDA9C3}" type="pres">
      <dgm:prSet presAssocID="{6D439807-8EA5-4061-B77D-766C841E3B3F}" presName="aSpace" presStyleCnt="0"/>
      <dgm:spPr/>
    </dgm:pt>
  </dgm:ptLst>
  <dgm:cxnLst>
    <dgm:cxn modelId="{69B03D76-8A67-46B7-8605-F2AE3CE5DCED}" srcId="{3397BB5E-9A87-4F3D-937D-4B06C1701F5A}" destId="{6D439807-8EA5-4061-B77D-766C841E3B3F}" srcOrd="6" destOrd="0" parTransId="{ACCC59FA-DB77-4D4B-8F58-1757CF8BB58F}" sibTransId="{9033CBE1-A2D0-41E0-9876-440555A36A2B}"/>
    <dgm:cxn modelId="{FCA539DB-B0F6-40BE-A6E0-5496024D4767}" type="presOf" srcId="{7EEB5603-0953-4A34-86BC-1DD14039C866}" destId="{D00F9238-6D62-4BCA-8D11-921187568294}" srcOrd="0" destOrd="0" presId="urn:microsoft.com/office/officeart/2005/8/layout/pyramid2"/>
    <dgm:cxn modelId="{47B39496-E677-4EE5-9F95-8150F181CA0C}" srcId="{3397BB5E-9A87-4F3D-937D-4B06C1701F5A}" destId="{EAA40AEA-171C-4FBF-95C8-47F252C2ACBC}" srcOrd="5" destOrd="0" parTransId="{631D898C-9266-4B71-9431-265E32700124}" sibTransId="{2FBEE792-3D65-4F5D-B056-FF7DBA62914D}"/>
    <dgm:cxn modelId="{DC146523-98F2-421A-B8C0-DDDD2F24E397}" type="presOf" srcId="{EAA40AEA-171C-4FBF-95C8-47F252C2ACBC}" destId="{5D3AF8DC-7E76-4373-9A23-B57FE4E6ED9F}" srcOrd="0" destOrd="0" presId="urn:microsoft.com/office/officeart/2005/8/layout/pyramid2"/>
    <dgm:cxn modelId="{D8111C93-53CA-439D-B563-08BB0250558E}" type="presOf" srcId="{D75C1490-56B6-4B64-B05E-727BF3BDAF1C}" destId="{73256347-D406-45C9-8C50-A5465622E0B5}" srcOrd="0" destOrd="0" presId="urn:microsoft.com/office/officeart/2005/8/layout/pyramid2"/>
    <dgm:cxn modelId="{57B30B51-9C2C-4758-BD30-A7FE2E012FAF}" srcId="{3397BB5E-9A87-4F3D-937D-4B06C1701F5A}" destId="{D75C1490-56B6-4B64-B05E-727BF3BDAF1C}" srcOrd="1" destOrd="0" parTransId="{3D790AB5-2905-468F-9157-C93C9C25495A}" sibTransId="{28DCD414-4638-4C3F-92ED-6AEC3930CA89}"/>
    <dgm:cxn modelId="{873164F1-C2CF-457B-874A-1B0FEC65085B}" type="presOf" srcId="{E7837E21-6B2D-49BD-A54B-D016E577587E}" destId="{BCF5CEC0-BA3A-486B-A4F7-8746751F7315}" srcOrd="0" destOrd="0" presId="urn:microsoft.com/office/officeart/2005/8/layout/pyramid2"/>
    <dgm:cxn modelId="{93CBD8B2-9290-42AE-A6FF-0F44CE5ACF50}" srcId="{3397BB5E-9A87-4F3D-937D-4B06C1701F5A}" destId="{A5D4BA63-2876-444D-9E7D-C4F401788DE4}" srcOrd="3" destOrd="0" parTransId="{4EED5031-5C18-4D63-A081-6E0F6DCDE689}" sibTransId="{4B753E67-A2D7-4D14-88A3-AC2231AD84AD}"/>
    <dgm:cxn modelId="{7869A3CA-0FA1-4287-9C6E-D3E41B06F607}" type="presOf" srcId="{3397BB5E-9A87-4F3D-937D-4B06C1701F5A}" destId="{005A91B5-D113-453B-9B15-2E876D6BCEE0}" srcOrd="0" destOrd="0" presId="urn:microsoft.com/office/officeart/2005/8/layout/pyramid2"/>
    <dgm:cxn modelId="{B49D5BD7-BA44-469E-9549-E5D4E4BD93DE}" type="presOf" srcId="{6D439807-8EA5-4061-B77D-766C841E3B3F}" destId="{8D35F359-D45C-4503-80E2-E31CEC999C9D}" srcOrd="0" destOrd="0" presId="urn:microsoft.com/office/officeart/2005/8/layout/pyramid2"/>
    <dgm:cxn modelId="{EFF4AAF2-E70A-483D-B4B0-C8EED23D66F7}" type="presOf" srcId="{9A0C821E-2194-43DE-B48A-FAE4CFD5C414}" destId="{E7B090C0-643C-42AA-9EE9-25869AF288D4}" srcOrd="0" destOrd="0" presId="urn:microsoft.com/office/officeart/2005/8/layout/pyramid2"/>
    <dgm:cxn modelId="{BC243025-817C-4E34-BF34-9E6D173D7555}" type="presOf" srcId="{A5D4BA63-2876-444D-9E7D-C4F401788DE4}" destId="{831FAE85-05B7-4179-8B8A-A09D7BEC58C3}" srcOrd="0" destOrd="0" presId="urn:microsoft.com/office/officeart/2005/8/layout/pyramid2"/>
    <dgm:cxn modelId="{4D8B4885-889E-4BCE-8E4E-3CBEBCAB0890}" srcId="{3397BB5E-9A87-4F3D-937D-4B06C1701F5A}" destId="{7EEB5603-0953-4A34-86BC-1DD14039C866}" srcOrd="4" destOrd="0" parTransId="{B67C7390-98B6-4B24-9B0B-D07DFDEB1B11}" sibTransId="{37DB06DA-3B86-4B36-8F61-73A7195340AA}"/>
    <dgm:cxn modelId="{C89877D3-336D-42BC-9003-13693B336464}" srcId="{3397BB5E-9A87-4F3D-937D-4B06C1701F5A}" destId="{E7837E21-6B2D-49BD-A54B-D016E577587E}" srcOrd="0" destOrd="0" parTransId="{74B7EF2C-A432-4765-8D50-6055EFB93DAD}" sibTransId="{2A39AE84-2D68-432F-847F-B3A5A9259623}"/>
    <dgm:cxn modelId="{90C7F997-0FB6-43D0-A0DE-D750790DF04F}" srcId="{3397BB5E-9A87-4F3D-937D-4B06C1701F5A}" destId="{9A0C821E-2194-43DE-B48A-FAE4CFD5C414}" srcOrd="2" destOrd="0" parTransId="{520895FA-6DBE-417A-A4F8-4DECB810B38C}" sibTransId="{5FF3993B-CB34-4887-9FB6-6A8B123F26EF}"/>
    <dgm:cxn modelId="{5027AEB2-3A1F-4376-A569-7B1C81A7447B}" type="presParOf" srcId="{005A91B5-D113-453B-9B15-2E876D6BCEE0}" destId="{6CA70A55-6EDC-4583-9447-E87DDC0D33AF}" srcOrd="0" destOrd="0" presId="urn:microsoft.com/office/officeart/2005/8/layout/pyramid2"/>
    <dgm:cxn modelId="{75CE3FCA-8D2C-4C41-99D4-D70229660D0F}" type="presParOf" srcId="{005A91B5-D113-453B-9B15-2E876D6BCEE0}" destId="{DAA1EE36-7CEF-43C5-B52D-65784EC373DE}" srcOrd="1" destOrd="0" presId="urn:microsoft.com/office/officeart/2005/8/layout/pyramid2"/>
    <dgm:cxn modelId="{59A7F84D-D5F1-4D5D-A64B-10C78ECFF240}" type="presParOf" srcId="{DAA1EE36-7CEF-43C5-B52D-65784EC373DE}" destId="{BCF5CEC0-BA3A-486B-A4F7-8746751F7315}" srcOrd="0" destOrd="0" presId="urn:microsoft.com/office/officeart/2005/8/layout/pyramid2"/>
    <dgm:cxn modelId="{0A4CE575-5BF3-4373-AC71-9CE9181085A6}" type="presParOf" srcId="{DAA1EE36-7CEF-43C5-B52D-65784EC373DE}" destId="{F060EC23-0E91-4482-8F7F-DFA8E981A4F8}" srcOrd="1" destOrd="0" presId="urn:microsoft.com/office/officeart/2005/8/layout/pyramid2"/>
    <dgm:cxn modelId="{013AE6B8-5A53-46C6-9FAD-218D0EC65F15}" type="presParOf" srcId="{DAA1EE36-7CEF-43C5-B52D-65784EC373DE}" destId="{73256347-D406-45C9-8C50-A5465622E0B5}" srcOrd="2" destOrd="0" presId="urn:microsoft.com/office/officeart/2005/8/layout/pyramid2"/>
    <dgm:cxn modelId="{CD0082F6-C3D5-44ED-9C08-629EAFD0DB40}" type="presParOf" srcId="{DAA1EE36-7CEF-43C5-B52D-65784EC373DE}" destId="{BA391024-377B-42C8-87F3-B01F0F2F7E71}" srcOrd="3" destOrd="0" presId="urn:microsoft.com/office/officeart/2005/8/layout/pyramid2"/>
    <dgm:cxn modelId="{902BAC8F-AF4C-4CE0-A4A4-92821870BD60}" type="presParOf" srcId="{DAA1EE36-7CEF-43C5-B52D-65784EC373DE}" destId="{E7B090C0-643C-42AA-9EE9-25869AF288D4}" srcOrd="4" destOrd="0" presId="urn:microsoft.com/office/officeart/2005/8/layout/pyramid2"/>
    <dgm:cxn modelId="{09E7FDBD-6F55-477F-B7BC-461BFFB4E07B}" type="presParOf" srcId="{DAA1EE36-7CEF-43C5-B52D-65784EC373DE}" destId="{7D3B4619-AAF2-4F44-9F08-325403A675EC}" srcOrd="5" destOrd="0" presId="urn:microsoft.com/office/officeart/2005/8/layout/pyramid2"/>
    <dgm:cxn modelId="{8712B719-6E76-4437-8B21-05E4871F29AE}" type="presParOf" srcId="{DAA1EE36-7CEF-43C5-B52D-65784EC373DE}" destId="{831FAE85-05B7-4179-8B8A-A09D7BEC58C3}" srcOrd="6" destOrd="0" presId="urn:microsoft.com/office/officeart/2005/8/layout/pyramid2"/>
    <dgm:cxn modelId="{E5003433-7001-4D5F-B60C-D59637066D7D}" type="presParOf" srcId="{DAA1EE36-7CEF-43C5-B52D-65784EC373DE}" destId="{80F66242-82F0-4D4C-B751-2D0CA8340120}" srcOrd="7" destOrd="0" presId="urn:microsoft.com/office/officeart/2005/8/layout/pyramid2"/>
    <dgm:cxn modelId="{F51FD383-B325-4AD0-9C36-1C0A9D406F53}" type="presParOf" srcId="{DAA1EE36-7CEF-43C5-B52D-65784EC373DE}" destId="{D00F9238-6D62-4BCA-8D11-921187568294}" srcOrd="8" destOrd="0" presId="urn:microsoft.com/office/officeart/2005/8/layout/pyramid2"/>
    <dgm:cxn modelId="{75BFDEDE-8D00-4A8C-A43D-A29BC4EDFA73}" type="presParOf" srcId="{DAA1EE36-7CEF-43C5-B52D-65784EC373DE}" destId="{C5048B73-1E34-47BC-8C30-AE72C3CF2084}" srcOrd="9" destOrd="0" presId="urn:microsoft.com/office/officeart/2005/8/layout/pyramid2"/>
    <dgm:cxn modelId="{83B10969-45F8-4C89-8154-BFD67E81D11A}" type="presParOf" srcId="{DAA1EE36-7CEF-43C5-B52D-65784EC373DE}" destId="{5D3AF8DC-7E76-4373-9A23-B57FE4E6ED9F}" srcOrd="10" destOrd="0" presId="urn:microsoft.com/office/officeart/2005/8/layout/pyramid2"/>
    <dgm:cxn modelId="{53C4C3D9-56F3-4595-A24E-DAC289A3DD08}" type="presParOf" srcId="{DAA1EE36-7CEF-43C5-B52D-65784EC373DE}" destId="{1D089B8C-DADB-4F5D-BA57-E4DDBB282DB7}" srcOrd="11" destOrd="0" presId="urn:microsoft.com/office/officeart/2005/8/layout/pyramid2"/>
    <dgm:cxn modelId="{916C577E-031B-4758-A7F9-C34FF01DA12C}" type="presParOf" srcId="{DAA1EE36-7CEF-43C5-B52D-65784EC373DE}" destId="{8D35F359-D45C-4503-80E2-E31CEC999C9D}" srcOrd="12" destOrd="0" presId="urn:microsoft.com/office/officeart/2005/8/layout/pyramid2"/>
    <dgm:cxn modelId="{79D0FF31-1BC3-45C9-8578-EAB3C9184F88}" type="presParOf" srcId="{DAA1EE36-7CEF-43C5-B52D-65784EC373DE}" destId="{64381747-D937-4916-9C75-CC971FEDA9C3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DDEA2-DA75-4740-AD51-5A785AF11A84}">
      <dsp:nvSpPr>
        <dsp:cNvPr id="0" name=""/>
        <dsp:cNvSpPr/>
      </dsp:nvSpPr>
      <dsp:spPr>
        <a:xfrm>
          <a:off x="-4436875" y="-680560"/>
          <a:ext cx="5286469" cy="5286469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C6C40-42F0-4E85-9B61-37018EAA8775}">
      <dsp:nvSpPr>
        <dsp:cNvPr id="0" name=""/>
        <dsp:cNvSpPr/>
      </dsp:nvSpPr>
      <dsp:spPr>
        <a:xfrm>
          <a:off x="275363" y="178446"/>
          <a:ext cx="7393834" cy="356735"/>
        </a:xfrm>
        <a:prstGeom prst="rect">
          <a:avLst/>
        </a:prstGeom>
        <a:solidFill>
          <a:srgbClr val="39B2D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расположен в 2-х этажном типовом здание на 12 групп,1983 года постройки</a:t>
          </a:r>
          <a:endParaRPr lang="ru-RU" sz="1100" kern="1200" dirty="0"/>
        </a:p>
      </dsp:txBody>
      <dsp:txXfrm>
        <a:off x="275363" y="178446"/>
        <a:ext cx="7393834" cy="356735"/>
      </dsp:txXfrm>
    </dsp:sp>
    <dsp:sp modelId="{9B7AB150-1E3D-4017-9760-9F3D166F0D70}">
      <dsp:nvSpPr>
        <dsp:cNvPr id="0" name=""/>
        <dsp:cNvSpPr/>
      </dsp:nvSpPr>
      <dsp:spPr>
        <a:xfrm>
          <a:off x="52403" y="133854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A75BB-EE72-4CF1-834C-A4BB4623D916}">
      <dsp:nvSpPr>
        <dsp:cNvPr id="0" name=""/>
        <dsp:cNvSpPr/>
      </dsp:nvSpPr>
      <dsp:spPr>
        <a:xfrm>
          <a:off x="598419" y="713863"/>
          <a:ext cx="7070778" cy="356735"/>
        </a:xfrm>
        <a:prstGeom prst="rect">
          <a:avLst/>
        </a:prstGeom>
        <a:solidFill>
          <a:srgbClr val="39B2D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имеет 7 филиалов</a:t>
          </a:r>
          <a:endParaRPr lang="ru-RU" sz="1100" kern="1200" dirty="0"/>
        </a:p>
      </dsp:txBody>
      <dsp:txXfrm>
        <a:off x="598419" y="713863"/>
        <a:ext cx="7070778" cy="356735"/>
      </dsp:txXfrm>
    </dsp:sp>
    <dsp:sp modelId="{05072DF7-2D68-4801-BAE9-CE4E125B3107}">
      <dsp:nvSpPr>
        <dsp:cNvPr id="0" name=""/>
        <dsp:cNvSpPr/>
      </dsp:nvSpPr>
      <dsp:spPr>
        <a:xfrm>
          <a:off x="375459" y="669272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9EE22-7AFB-488A-B8E3-1CAF0C05B17C}">
      <dsp:nvSpPr>
        <dsp:cNvPr id="0" name=""/>
        <dsp:cNvSpPr/>
      </dsp:nvSpPr>
      <dsp:spPr>
        <a:xfrm>
          <a:off x="775452" y="1248889"/>
          <a:ext cx="6893744" cy="356735"/>
        </a:xfrm>
        <a:prstGeom prst="rect">
          <a:avLst/>
        </a:prstGeom>
        <a:solidFill>
          <a:srgbClr val="39B2D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сегодня в д/саду   5 групп, а это 110 детей в возрасте от 1 до 7 лет и 14 педагогов </a:t>
          </a:r>
          <a:endParaRPr lang="ru-RU" sz="1100" kern="1200" dirty="0"/>
        </a:p>
      </dsp:txBody>
      <dsp:txXfrm>
        <a:off x="775452" y="1248889"/>
        <a:ext cx="6893744" cy="356735"/>
      </dsp:txXfrm>
    </dsp:sp>
    <dsp:sp modelId="{2A091A2B-3891-485D-B0DE-309D60E21701}">
      <dsp:nvSpPr>
        <dsp:cNvPr id="0" name=""/>
        <dsp:cNvSpPr/>
      </dsp:nvSpPr>
      <dsp:spPr>
        <a:xfrm>
          <a:off x="552492" y="1204297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73960-6226-4249-97BF-E22E1A850693}">
      <dsp:nvSpPr>
        <dsp:cNvPr id="0" name=""/>
        <dsp:cNvSpPr/>
      </dsp:nvSpPr>
      <dsp:spPr>
        <a:xfrm>
          <a:off x="831977" y="1784306"/>
          <a:ext cx="6837219" cy="356735"/>
        </a:xfrm>
        <a:prstGeom prst="rect">
          <a:avLst/>
        </a:prstGeom>
        <a:solidFill>
          <a:srgbClr val="39B2D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приоритетное направление - духовно- нравственное развитие детей </a:t>
          </a:r>
          <a:endParaRPr lang="ru-RU" sz="1100" kern="1200" dirty="0"/>
        </a:p>
      </dsp:txBody>
      <dsp:txXfrm>
        <a:off x="831977" y="1784306"/>
        <a:ext cx="6837219" cy="356735"/>
      </dsp:txXfrm>
    </dsp:sp>
    <dsp:sp modelId="{AA91B0AF-BDF6-4B4F-8270-3DEEF7F1226F}">
      <dsp:nvSpPr>
        <dsp:cNvPr id="0" name=""/>
        <dsp:cNvSpPr/>
      </dsp:nvSpPr>
      <dsp:spPr>
        <a:xfrm>
          <a:off x="609017" y="1739714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5401F-A0C9-4E99-9DBA-6B5F7580BB6B}">
      <dsp:nvSpPr>
        <dsp:cNvPr id="0" name=""/>
        <dsp:cNvSpPr/>
      </dsp:nvSpPr>
      <dsp:spPr>
        <a:xfrm>
          <a:off x="775452" y="2319724"/>
          <a:ext cx="6893744" cy="356735"/>
        </a:xfrm>
        <a:prstGeom prst="rect">
          <a:avLst/>
        </a:prstGeom>
        <a:solidFill>
          <a:srgbClr val="39B2D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победитель краевого конкурса «Детский сад Алтая-2019», номинация                                               «К ВЕРШИНАМ МАСТЕРСТВА» </a:t>
          </a:r>
          <a:endParaRPr lang="ru-RU" sz="1100" kern="1200" dirty="0"/>
        </a:p>
      </dsp:txBody>
      <dsp:txXfrm>
        <a:off x="775452" y="2319724"/>
        <a:ext cx="6893744" cy="356735"/>
      </dsp:txXfrm>
    </dsp:sp>
    <dsp:sp modelId="{ACF2E759-AC03-4D1B-A7CE-BDE420738815}">
      <dsp:nvSpPr>
        <dsp:cNvPr id="0" name=""/>
        <dsp:cNvSpPr/>
      </dsp:nvSpPr>
      <dsp:spPr>
        <a:xfrm>
          <a:off x="552492" y="2275132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ED89C-D049-4C77-9B04-C7A03B10075F}">
      <dsp:nvSpPr>
        <dsp:cNvPr id="0" name=""/>
        <dsp:cNvSpPr/>
      </dsp:nvSpPr>
      <dsp:spPr>
        <a:xfrm>
          <a:off x="598419" y="2854749"/>
          <a:ext cx="7070778" cy="356735"/>
        </a:xfrm>
        <a:prstGeom prst="rect">
          <a:avLst/>
        </a:prstGeom>
        <a:solidFill>
          <a:srgbClr val="39B2D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неоднократный лауреат конкурса «Воспитатели России»</a:t>
          </a:r>
          <a:endParaRPr lang="ru-RU" sz="1100" kern="1200" dirty="0"/>
        </a:p>
      </dsp:txBody>
      <dsp:txXfrm>
        <a:off x="598419" y="2854749"/>
        <a:ext cx="7070778" cy="356735"/>
      </dsp:txXfrm>
    </dsp:sp>
    <dsp:sp modelId="{ECA34593-A8A3-4070-9E34-D0665F579024}">
      <dsp:nvSpPr>
        <dsp:cNvPr id="0" name=""/>
        <dsp:cNvSpPr/>
      </dsp:nvSpPr>
      <dsp:spPr>
        <a:xfrm>
          <a:off x="375459" y="2810157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39F85-37CB-45F2-93BD-7B252B95AEE7}">
      <dsp:nvSpPr>
        <dsp:cNvPr id="0" name=""/>
        <dsp:cNvSpPr/>
      </dsp:nvSpPr>
      <dsp:spPr>
        <a:xfrm>
          <a:off x="275363" y="3390166"/>
          <a:ext cx="7393834" cy="356735"/>
        </a:xfrm>
        <a:prstGeom prst="rect">
          <a:avLst/>
        </a:prstGeom>
        <a:solidFill>
          <a:srgbClr val="EEDA1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1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работает в инновационном режиме</a:t>
          </a:r>
          <a:endParaRPr lang="ru-RU" sz="2400" kern="1200" dirty="0"/>
        </a:p>
      </dsp:txBody>
      <dsp:txXfrm>
        <a:off x="275363" y="3390166"/>
        <a:ext cx="7393834" cy="356735"/>
      </dsp:txXfrm>
    </dsp:sp>
    <dsp:sp modelId="{7EC4103F-3EF1-4218-B159-B4882A113ECA}">
      <dsp:nvSpPr>
        <dsp:cNvPr id="0" name=""/>
        <dsp:cNvSpPr/>
      </dsp:nvSpPr>
      <dsp:spPr>
        <a:xfrm>
          <a:off x="52403" y="3345574"/>
          <a:ext cx="445919" cy="4459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16FB4-5671-40B3-B5A8-7C7B01BFA734}">
      <dsp:nvSpPr>
        <dsp:cNvPr id="0" name=""/>
        <dsp:cNvSpPr/>
      </dsp:nvSpPr>
      <dsp:spPr>
        <a:xfrm>
          <a:off x="2306347" y="310891"/>
          <a:ext cx="3769285" cy="130902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76E0E-2D80-4CE1-B04D-1C77BACD2D6B}">
      <dsp:nvSpPr>
        <dsp:cNvPr id="0" name=""/>
        <dsp:cNvSpPr/>
      </dsp:nvSpPr>
      <dsp:spPr>
        <a:xfrm>
          <a:off x="3663797" y="3733799"/>
          <a:ext cx="756282" cy="43394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54AC3E-1584-420D-9B06-4DDC4EBA9859}">
      <dsp:nvSpPr>
        <dsp:cNvPr id="0" name=""/>
        <dsp:cNvSpPr/>
      </dsp:nvSpPr>
      <dsp:spPr>
        <a:xfrm>
          <a:off x="495296" y="4177115"/>
          <a:ext cx="7086607" cy="40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ЧАСТО НОВОЕ - ЭТО ХОРОШО ЗАБЫТОЕ СТАРОЕ</a:t>
          </a:r>
          <a:endParaRPr lang="ru-RU" sz="1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95296" y="4177115"/>
        <a:ext cx="7086607" cy="409142"/>
      </dsp:txXfrm>
    </dsp:sp>
    <dsp:sp modelId="{E57704FB-0BED-4E6B-BE38-66FA21617835}">
      <dsp:nvSpPr>
        <dsp:cNvPr id="0" name=""/>
        <dsp:cNvSpPr/>
      </dsp:nvSpPr>
      <dsp:spPr>
        <a:xfrm>
          <a:off x="3518497" y="1774159"/>
          <a:ext cx="1314867" cy="13148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Arial" pitchFamily="34" charset="0"/>
              <a:cs typeface="Arial" pitchFamily="34" charset="0"/>
            </a:rPr>
            <a:t>ЭКОЛОГИЯ</a:t>
          </a:r>
          <a:endParaRPr lang="ru-RU" sz="800" b="1" kern="1200" dirty="0">
            <a:latin typeface="Arial" pitchFamily="34" charset="0"/>
            <a:cs typeface="Arial" pitchFamily="34" charset="0"/>
          </a:endParaRPr>
        </a:p>
      </dsp:txBody>
      <dsp:txXfrm>
        <a:off x="3518497" y="1774159"/>
        <a:ext cx="1314867" cy="1314867"/>
      </dsp:txXfrm>
    </dsp:sp>
    <dsp:sp modelId="{35201632-5F51-4DAB-9EB0-49A7C544FCBE}">
      <dsp:nvSpPr>
        <dsp:cNvPr id="0" name=""/>
        <dsp:cNvSpPr/>
      </dsp:nvSpPr>
      <dsp:spPr>
        <a:xfrm>
          <a:off x="2590798" y="838207"/>
          <a:ext cx="1314867" cy="1314867"/>
        </a:xfrm>
        <a:prstGeom prst="ellipse">
          <a:avLst/>
        </a:prstGeom>
        <a:solidFill>
          <a:srgbClr val="39B2D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2590798" y="838207"/>
        <a:ext cx="1314867" cy="1314867"/>
      </dsp:txXfrm>
    </dsp:sp>
    <dsp:sp modelId="{0E170EF1-643B-455E-A945-C093DC019872}">
      <dsp:nvSpPr>
        <dsp:cNvPr id="0" name=""/>
        <dsp:cNvSpPr/>
      </dsp:nvSpPr>
      <dsp:spPr>
        <a:xfrm>
          <a:off x="3921722" y="469811"/>
          <a:ext cx="1314867" cy="131486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ПРОСВЕЩЕНИЕ РОДИТЕЛЕЙ</a:t>
          </a: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21722" y="469811"/>
        <a:ext cx="1314867" cy="1314867"/>
      </dsp:txXfrm>
    </dsp:sp>
    <dsp:sp modelId="{DDCD60BA-7819-465E-80BD-F67F6E881882}">
      <dsp:nvSpPr>
        <dsp:cNvPr id="0" name=""/>
        <dsp:cNvSpPr/>
      </dsp:nvSpPr>
      <dsp:spPr>
        <a:xfrm>
          <a:off x="1828784" y="304813"/>
          <a:ext cx="4301573" cy="35015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A64CD-E408-4732-B4BF-8960AE9CD2A9}">
      <dsp:nvSpPr>
        <dsp:cNvPr id="0" name=""/>
        <dsp:cNvSpPr/>
      </dsp:nvSpPr>
      <dsp:spPr>
        <a:xfrm rot="16200000">
          <a:off x="-454188" y="456551"/>
          <a:ext cx="3231673" cy="23185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Нормативно-правовые  </a:t>
          </a:r>
          <a:r>
            <a:rPr lang="ru-RU" sz="1200" b="1" kern="1200" dirty="0" smtClean="0">
              <a:latin typeface="Arial Black" pitchFamily="34" charset="0"/>
              <a:cs typeface="Arial" pitchFamily="34" charset="0"/>
            </a:rPr>
            <a:t>  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1400" kern="1200" dirty="0" smtClean="0"/>
            <a:t>                                    </a:t>
          </a:r>
          <a:r>
            <a:rPr lang="ru-RU" sz="1000" kern="1200" dirty="0" smtClean="0">
              <a:latin typeface="Arial Black" panose="020B0A04020102020204" pitchFamily="34" charset="0"/>
            </a:rPr>
            <a:t>- </a:t>
          </a: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Рабочая программа                              - Положения                                - Приказы                                                                   - Планы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Arial Black" panose="020B0A04020102020204" pitchFamily="34" charset="0"/>
          </a:endParaRPr>
        </a:p>
      </dsp:txBody>
      <dsp:txXfrm rot="16200000">
        <a:off x="-454188" y="456551"/>
        <a:ext cx="3231673" cy="2318570"/>
      </dsp:txXfrm>
    </dsp:sp>
    <dsp:sp modelId="{0C87B4C5-4FE8-4302-846B-1D3F08063C4A}">
      <dsp:nvSpPr>
        <dsp:cNvPr id="0" name=""/>
        <dsp:cNvSpPr/>
      </dsp:nvSpPr>
      <dsp:spPr>
        <a:xfrm rot="16200000">
          <a:off x="2052425" y="456551"/>
          <a:ext cx="3231673" cy="23185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Учебно- методические         </a:t>
          </a: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Методические пособия  (автор О.А. </a:t>
          </a:r>
          <a:r>
            <a:rPr lang="ru-RU" sz="1000" kern="1200" dirty="0" err="1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Скоролупова</a:t>
          </a: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)                                                                                                      и образовательный комплект  «Путешествие по России утки Руси»                                                                                         - Методическое пособия и рабочая тетрадь «Мы - твои друзья»                                                        - Авторская программа и рабочая тетрадь «Люби и знай родной Алтай»     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Arial Black" panose="020B0A040201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16200000">
        <a:off x="2052425" y="456551"/>
        <a:ext cx="3231673" cy="2318570"/>
      </dsp:txXfrm>
    </dsp:sp>
    <dsp:sp modelId="{BFF2C428-D241-4619-9FA9-F2936647F54F}">
      <dsp:nvSpPr>
        <dsp:cNvPr id="0" name=""/>
        <dsp:cNvSpPr/>
      </dsp:nvSpPr>
      <dsp:spPr>
        <a:xfrm rot="16200000">
          <a:off x="4530737" y="456551"/>
          <a:ext cx="3231673" cy="23185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Материально технические                      </a:t>
          </a:r>
          <a:r>
            <a:rPr lang="ru-RU" sz="1200" b="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- </a:t>
          </a:r>
          <a:r>
            <a:rPr lang="ru-RU" sz="1000" b="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Фенопарк                               - Метеоплощадка                         - </a:t>
          </a:r>
          <a:r>
            <a:rPr lang="ru-RU" sz="1000" b="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Экотропа</a:t>
          </a:r>
          <a:r>
            <a:rPr lang="ru-RU" sz="1000" b="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                                                                                - Информационная среда для родителей</a:t>
          </a:r>
          <a:endParaRPr lang="ru-RU" sz="1000" b="0" kern="1200" dirty="0">
            <a:solidFill>
              <a:schemeClr val="tx1"/>
            </a:solidFill>
          </a:endParaRPr>
        </a:p>
      </dsp:txBody>
      <dsp:txXfrm rot="16200000">
        <a:off x="4530737" y="456551"/>
        <a:ext cx="3231673" cy="2318570"/>
      </dsp:txXfrm>
    </dsp:sp>
    <dsp:sp modelId="{4E934047-6EA5-427A-B5C5-3470B32895FF}">
      <dsp:nvSpPr>
        <dsp:cNvPr id="0" name=""/>
        <dsp:cNvSpPr/>
      </dsp:nvSpPr>
      <dsp:spPr>
        <a:xfrm rot="16200000">
          <a:off x="7023200" y="456551"/>
          <a:ext cx="3231673" cy="231857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Кадровые                                      </a:t>
          </a:r>
          <a:r>
            <a:rPr lang="ru-RU" sz="1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- </a:t>
          </a:r>
          <a:r>
            <a:rPr lang="ru-RU" sz="10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Курсы </a:t>
          </a:r>
          <a:r>
            <a:rPr lang="ru-RU" sz="1000" kern="1200" dirty="0" smtClean="0">
              <a:latin typeface="Arial Black" panose="020B0A04020102020204" pitchFamily="34" charset="0"/>
            </a:rPr>
            <a:t>повышения </a:t>
          </a:r>
          <a:r>
            <a:rPr lang="ru-RU" sz="1000" kern="1200" dirty="0" smtClean="0">
              <a:latin typeface="Arial Black" panose="020B0A04020102020204" pitchFamily="34" charset="0"/>
            </a:rPr>
            <a:t>квалификации:                                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«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ценностного отношения к природе и уважения к традициям российским духовно-нравственным ценностям в интеграции проектной, экспериментальной и игровой деятельности»                                              – «Деятельность педагогов по реализации просветительской деятельности для родителей детей, посещающих детский сад» - «Управление созданием личностно- развивающей образовательной среды» – «Гамма творческих уроков. Пластилинография»                                                                </a:t>
          </a:r>
          <a:r>
            <a:rPr lang="ru-RU" sz="100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- Обучающие курсы, </a:t>
          </a:r>
          <a:r>
            <a:rPr lang="ru-RU" sz="1000" kern="1200" dirty="0" err="1" smtClean="0">
              <a:latin typeface="Arial Black" panose="020B0A04020102020204" pitchFamily="34" charset="0"/>
              <a:cs typeface="Arial" panose="020B0604020202020204" pitchFamily="34" charset="0"/>
            </a:rPr>
            <a:t>вебинары</a:t>
          </a:r>
          <a:endParaRPr lang="ru-RU" sz="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7023200" y="456551"/>
        <a:ext cx="3231673" cy="23185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B7CA6-A000-4959-8582-8BB4925C9B49}">
      <dsp:nvSpPr>
        <dsp:cNvPr id="0" name=""/>
        <dsp:cNvSpPr/>
      </dsp:nvSpPr>
      <dsp:spPr>
        <a:xfrm rot="16200000">
          <a:off x="458002" y="-453413"/>
          <a:ext cx="3507971" cy="4414798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anose="020B0A04020102020204" pitchFamily="34" charset="0"/>
            </a:rPr>
            <a:t>Тиражирование и распространение опыта </a:t>
          </a:r>
          <a:endParaRPr lang="ru-RU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16200000">
        <a:off x="458002" y="-453413"/>
        <a:ext cx="3507971" cy="4414798"/>
      </dsp:txXfrm>
    </dsp:sp>
    <dsp:sp modelId="{31F4715C-0E91-4006-A988-95F19AC249FE}">
      <dsp:nvSpPr>
        <dsp:cNvPr id="0" name=""/>
        <dsp:cNvSpPr/>
      </dsp:nvSpPr>
      <dsp:spPr>
        <a:xfrm rot="16200000">
          <a:off x="5203911" y="-453413"/>
          <a:ext cx="3507971" cy="441479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anose="020B0A04020102020204" pitchFamily="34" charset="0"/>
            </a:rPr>
            <a:t>Победы в профессиональных конкурсах</a:t>
          </a:r>
          <a:endParaRPr lang="ru-RU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 rot="16200000">
        <a:off x="5203911" y="-453413"/>
        <a:ext cx="3507971" cy="44147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70A55-6EDC-4583-9447-E87DDC0D33AF}">
      <dsp:nvSpPr>
        <dsp:cNvPr id="0" name=""/>
        <dsp:cNvSpPr/>
      </dsp:nvSpPr>
      <dsp:spPr>
        <a:xfrm>
          <a:off x="3306006" y="0"/>
          <a:ext cx="5565727" cy="342163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5CEC0-BA3A-486B-A4F7-8746751F7315}">
      <dsp:nvSpPr>
        <dsp:cNvPr id="0" name=""/>
        <dsp:cNvSpPr/>
      </dsp:nvSpPr>
      <dsp:spPr>
        <a:xfrm>
          <a:off x="5314496" y="170856"/>
          <a:ext cx="8020494" cy="4498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недостаток ресурсного обеспечения (дидактического, материального, технического, информационного)</a:t>
          </a: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1100" kern="1200" dirty="0"/>
        </a:p>
      </dsp:txBody>
      <dsp:txXfrm>
        <a:off x="5314496" y="170856"/>
        <a:ext cx="8020494" cy="449867"/>
      </dsp:txXfrm>
    </dsp:sp>
    <dsp:sp modelId="{73256347-D406-45C9-8C50-A5465622E0B5}">
      <dsp:nvSpPr>
        <dsp:cNvPr id="0" name=""/>
        <dsp:cNvSpPr/>
      </dsp:nvSpPr>
      <dsp:spPr>
        <a:xfrm>
          <a:off x="5325728" y="714168"/>
          <a:ext cx="8020494" cy="372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стереотипы образовательной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деятельности в ДОУ </a:t>
          </a:r>
          <a:endParaRPr lang="ru-RU" sz="1200" kern="1200" dirty="0"/>
        </a:p>
      </dsp:txBody>
      <dsp:txXfrm>
        <a:off x="5325728" y="714168"/>
        <a:ext cx="8020494" cy="372876"/>
      </dsp:txXfrm>
    </dsp:sp>
    <dsp:sp modelId="{E7B090C0-643C-42AA-9EE9-25869AF288D4}">
      <dsp:nvSpPr>
        <dsp:cNvPr id="0" name=""/>
        <dsp:cNvSpPr/>
      </dsp:nvSpPr>
      <dsp:spPr>
        <a:xfrm>
          <a:off x="5295903" y="1246262"/>
          <a:ext cx="8020494" cy="326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неумение работать коллективно в условиях инноваций</a:t>
          </a:r>
          <a:endParaRPr lang="ru-RU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95903" y="1246262"/>
        <a:ext cx="8020494" cy="326634"/>
      </dsp:txXfrm>
    </dsp:sp>
    <dsp:sp modelId="{831FAE85-05B7-4179-8B8A-A09D7BEC58C3}">
      <dsp:nvSpPr>
        <dsp:cNvPr id="0" name=""/>
        <dsp:cNvSpPr/>
      </dsp:nvSpPr>
      <dsp:spPr>
        <a:xfrm>
          <a:off x="5325728" y="1720846"/>
          <a:ext cx="8020494" cy="3212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недостаток знаний в организации и внедрении инновационных процессов</a:t>
          </a:r>
          <a: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/>
          </a:r>
          <a:br>
            <a:rPr lang="ru-RU" sz="7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</a:br>
          <a:endParaRPr lang="ru-RU" sz="700" kern="1200" dirty="0"/>
        </a:p>
      </dsp:txBody>
      <dsp:txXfrm>
        <a:off x="5325728" y="1720846"/>
        <a:ext cx="8020494" cy="321200"/>
      </dsp:txXfrm>
    </dsp:sp>
    <dsp:sp modelId="{D00F9238-6D62-4BCA-8D11-921187568294}">
      <dsp:nvSpPr>
        <dsp:cNvPr id="0" name=""/>
        <dsp:cNvSpPr/>
      </dsp:nvSpPr>
      <dsp:spPr>
        <a:xfrm>
          <a:off x="5322570" y="2153530"/>
          <a:ext cx="8020494" cy="3259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rPr>
            <a:t>отсутствие системы стимулирования инновационного педагогического мастерства </a:t>
          </a:r>
          <a:endParaRPr lang="ru-RU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322570" y="2153530"/>
        <a:ext cx="8020494" cy="325987"/>
      </dsp:txXfrm>
    </dsp:sp>
    <dsp:sp modelId="{5D3AF8DC-7E76-4373-9A23-B57FE4E6ED9F}">
      <dsp:nvSpPr>
        <dsp:cNvPr id="0" name=""/>
        <dsp:cNvSpPr/>
      </dsp:nvSpPr>
      <dsp:spPr>
        <a:xfrm>
          <a:off x="5302709" y="2623696"/>
          <a:ext cx="8020494" cy="3289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отсутствие конкретных методик отслеживания результативности </a:t>
          </a:r>
          <a:r>
            <a:rPr lang="ru-RU" sz="1200" b="1" kern="1200" dirty="0" err="1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инновациотивности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 </a:t>
          </a:r>
          <a:endParaRPr lang="ru-RU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709" y="2623696"/>
        <a:ext cx="8020494" cy="328926"/>
      </dsp:txXfrm>
    </dsp:sp>
    <dsp:sp modelId="{8D35F359-D45C-4503-80E2-E31CEC999C9D}">
      <dsp:nvSpPr>
        <dsp:cNvPr id="0" name=""/>
        <dsp:cNvSpPr/>
      </dsp:nvSpPr>
      <dsp:spPr>
        <a:xfrm>
          <a:off x="5302709" y="3050687"/>
          <a:ext cx="8020494" cy="33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- 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rPr>
            <a:t>отсутствие системности и целостности внедряемых педагогических инноваций</a:t>
          </a:r>
          <a:endParaRPr lang="ru-RU" sz="1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709" y="3050687"/>
        <a:ext cx="8020494" cy="33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5E0E1-7226-4BFE-BD71-CE2CDAB5AA1B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7A62A-5295-4EBC-B301-C455C5555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11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A62A-5295-4EBC-B301-C455C55556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10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A62A-5295-4EBC-B301-C455C55556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7A62A-5295-4EBC-B301-C455C55556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0398" y="156986"/>
            <a:ext cx="7944484" cy="48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70C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6852" y="3840480"/>
            <a:ext cx="69386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70C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70C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5867" y="1280568"/>
            <a:ext cx="4122420" cy="381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016BC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81385" y="1190095"/>
            <a:ext cx="3556000" cy="390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035EA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70C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512" y="151518"/>
            <a:ext cx="8362315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70C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216" y="1385711"/>
            <a:ext cx="9044305" cy="378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0199" y="6377940"/>
            <a:ext cx="317195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617" y="6377940"/>
            <a:ext cx="22798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6892" y="6377940"/>
            <a:ext cx="22798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microsoft.com/office/2007/relationships/diagramDrawing" Target="../diagrams/drawing4.xml"/><Relationship Id="rId19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9.png"/><Relationship Id="rId7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microsoft.com/office/2007/relationships/diagramDrawing" Target="../diagrams/drawing5.xml"/><Relationship Id="rId5" Type="http://schemas.openxmlformats.org/officeDocument/2006/relationships/image" Target="../media/image56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32.png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78" y="5209555"/>
            <a:ext cx="9867521" cy="1612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78" y="224217"/>
            <a:ext cx="9867521" cy="1638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479" y="4140622"/>
            <a:ext cx="9869170" cy="77470"/>
            <a:chOff x="38479" y="4140622"/>
            <a:chExt cx="9869170" cy="77470"/>
          </a:xfrm>
        </p:grpSpPr>
        <p:sp>
          <p:nvSpPr>
            <p:cNvPr id="5" name="object 5"/>
            <p:cNvSpPr/>
            <p:nvPr/>
          </p:nvSpPr>
          <p:spPr>
            <a:xfrm>
              <a:off x="38479" y="42043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79" y="41539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479" y="1879600"/>
            <a:ext cx="9869170" cy="382270"/>
            <a:chOff x="38479" y="1879600"/>
            <a:chExt cx="9869170" cy="382270"/>
          </a:xfrm>
        </p:grpSpPr>
        <p:sp>
          <p:nvSpPr>
            <p:cNvPr id="8" name="object 8"/>
            <p:cNvSpPr/>
            <p:nvPr/>
          </p:nvSpPr>
          <p:spPr>
            <a:xfrm>
              <a:off x="38479" y="22485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878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79" y="21981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21477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9" y="20974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79" y="204702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79" y="19966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79" y="194331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9" y="18929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479" y="27517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85800" y="2375823"/>
            <a:ext cx="7687309" cy="186204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  <a:tabLst>
                <a:tab pos="427355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Краевой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Детский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сад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АЛТАЯ-2025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МБДОУ - детский сад «Березка» с.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Шипуново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НОМИНАЦИЯ: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«Детский сад - лучшая инновационная площадка»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(«Поиск и открытия»)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4446342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Про инновации, которые сохраняют традиции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8" y="5063651"/>
            <a:ext cx="9841461" cy="15887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30" y="4883092"/>
            <a:ext cx="9869170" cy="77470"/>
            <a:chOff x="38479" y="4140622"/>
            <a:chExt cx="9869170" cy="77470"/>
          </a:xfrm>
        </p:grpSpPr>
        <p:sp>
          <p:nvSpPr>
            <p:cNvPr id="5" name="object 5"/>
            <p:cNvSpPr/>
            <p:nvPr/>
          </p:nvSpPr>
          <p:spPr>
            <a:xfrm>
              <a:off x="38479" y="42043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79" y="41539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6680200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52" y="993689"/>
            <a:ext cx="9882473" cy="73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728" y="94388"/>
            <a:ext cx="9882473" cy="731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6" y="194506"/>
            <a:ext cx="9887584" cy="732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  <a:latin typeface="Arial Black" panose="020B0A04020102020204" pitchFamily="34" charset="0"/>
              </a:rPr>
              <a:t>Достигнутые внешние эффекты</a:t>
            </a:r>
            <a:endParaRPr lang="ru-RU" altLang="ru-RU" sz="3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094702"/>
            <a:ext cx="637028" cy="687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1159780"/>
            <a:ext cx="557833" cy="55783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56286141"/>
              </p:ext>
            </p:extLst>
          </p:nvPr>
        </p:nvGraphicFramePr>
        <p:xfrm>
          <a:off x="507515" y="1265976"/>
          <a:ext cx="9169885" cy="350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4" t="9524" r="6990" b="9524"/>
          <a:stretch/>
        </p:blipFill>
        <p:spPr>
          <a:xfrm rot="16200000">
            <a:off x="3416819" y="3175594"/>
            <a:ext cx="1193985" cy="835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2" t="5308" r="2655" b="4467"/>
          <a:stretch/>
        </p:blipFill>
        <p:spPr>
          <a:xfrm rot="16200000">
            <a:off x="1479158" y="2315876"/>
            <a:ext cx="1323444" cy="9781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1" t="4445" r="4253" b="2224"/>
          <a:stretch/>
        </p:blipFill>
        <p:spPr>
          <a:xfrm>
            <a:off x="3948472" y="2174595"/>
            <a:ext cx="889606" cy="1266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40804" y="2174595"/>
            <a:ext cx="949089" cy="1311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99967" y="3210958"/>
            <a:ext cx="850456" cy="1189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58757" y="2174595"/>
            <a:ext cx="934652" cy="12593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19403" y="2210849"/>
            <a:ext cx="800822" cy="11371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45772" y="2191272"/>
            <a:ext cx="822633" cy="11763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14372" y="3410088"/>
            <a:ext cx="784005" cy="11036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769153" y="2157922"/>
            <a:ext cx="818375" cy="11192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547345" y="3210958"/>
            <a:ext cx="673418" cy="9545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44873" y="3140991"/>
            <a:ext cx="821182" cy="11432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043033" y="2224155"/>
            <a:ext cx="710643" cy="9868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052812" y="3235277"/>
            <a:ext cx="790043" cy="11218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74161" y="2188331"/>
            <a:ext cx="989139" cy="14193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98408" y="3642831"/>
            <a:ext cx="619680" cy="883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550036" y="3203581"/>
            <a:ext cx="965766" cy="13365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634643" y="2170854"/>
            <a:ext cx="1029149" cy="14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4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5603"/>
            <a:ext cx="9907649" cy="16383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479" y="1879600"/>
            <a:ext cx="9869170" cy="382270"/>
            <a:chOff x="38479" y="1879600"/>
            <a:chExt cx="9869170" cy="382270"/>
          </a:xfrm>
        </p:grpSpPr>
        <p:sp>
          <p:nvSpPr>
            <p:cNvPr id="8" name="object 8"/>
            <p:cNvSpPr/>
            <p:nvPr/>
          </p:nvSpPr>
          <p:spPr>
            <a:xfrm>
              <a:off x="38479" y="22485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878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79" y="21981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21477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9" y="20974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79" y="204702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79" y="19966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79" y="194331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9" y="18929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479" y="27517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298" y="5808938"/>
            <a:ext cx="9885106" cy="9297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87140" y="5638800"/>
            <a:ext cx="990655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Arial Black" panose="020B0A04020102020204" pitchFamily="34" charset="0"/>
              </a:rPr>
              <a:t>Возникшие сложности</a:t>
            </a:r>
          </a:p>
          <a:p>
            <a:pPr algn="ctr"/>
            <a:endParaRPr 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object 8"/>
          <p:cNvGrpSpPr/>
          <p:nvPr/>
        </p:nvGrpSpPr>
        <p:grpSpPr>
          <a:xfrm>
            <a:off x="-49751" y="5745228"/>
            <a:ext cx="9869170" cy="77470"/>
            <a:chOff x="38479" y="5334847"/>
            <a:chExt cx="9869170" cy="77470"/>
          </a:xfrm>
        </p:grpSpPr>
        <p:sp>
          <p:nvSpPr>
            <p:cNvPr id="24" name="object 9"/>
            <p:cNvSpPr/>
            <p:nvPr/>
          </p:nvSpPr>
          <p:spPr>
            <a:xfrm>
              <a:off x="38479" y="5398558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/>
            <p:cNvSpPr/>
            <p:nvPr/>
          </p:nvSpPr>
          <p:spPr>
            <a:xfrm>
              <a:off x="38479" y="53481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23" y="6779736"/>
            <a:ext cx="9882473" cy="73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79" y="2350001"/>
            <a:ext cx="1858238" cy="916033"/>
          </a:xfrm>
          <a:prstGeom prst="rect">
            <a:avLst/>
          </a:prstGeom>
        </p:spPr>
      </p:pic>
      <p:pic>
        <p:nvPicPr>
          <p:cNvPr id="28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479" y="3325811"/>
            <a:ext cx="1767049" cy="1002836"/>
          </a:xfrm>
          <a:prstGeom prst="rect">
            <a:avLst/>
          </a:prstGeom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xmlns="" val="562196829"/>
              </p:ext>
            </p:extLst>
          </p:nvPr>
        </p:nvGraphicFramePr>
        <p:xfrm>
          <a:off x="-3429000" y="2267543"/>
          <a:ext cx="14401800" cy="342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579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8" y="5063651"/>
            <a:ext cx="9841461" cy="15887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30" y="4883092"/>
            <a:ext cx="9869170" cy="77470"/>
            <a:chOff x="38479" y="4140622"/>
            <a:chExt cx="9869170" cy="77470"/>
          </a:xfrm>
        </p:grpSpPr>
        <p:sp>
          <p:nvSpPr>
            <p:cNvPr id="5" name="object 5"/>
            <p:cNvSpPr/>
            <p:nvPr/>
          </p:nvSpPr>
          <p:spPr>
            <a:xfrm>
              <a:off x="38479" y="42043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79" y="41539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6680200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30" y="936721"/>
            <a:ext cx="9888569" cy="38428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" y="1028343"/>
            <a:ext cx="929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</a:rPr>
              <a:t>1. Разрабатывать и апробировать новые инновационные </a:t>
            </a:r>
            <a:r>
              <a:rPr lang="ru-RU" dirty="0" smtClean="0">
                <a:latin typeface="Arial Black" panose="020B0A04020102020204" pitchFamily="34" charset="0"/>
              </a:rPr>
              <a:t>образовательные технологии, обеспечивающие </a:t>
            </a:r>
            <a:r>
              <a:rPr lang="ru-RU" dirty="0" smtClean="0">
                <a:latin typeface="Arial Black" panose="020B0A04020102020204" pitchFamily="34" charset="0"/>
              </a:rPr>
              <a:t>индивидуализацию образования.                                                                                                                     </a:t>
            </a:r>
          </a:p>
          <a:p>
            <a:pPr algn="just"/>
            <a:endParaRPr lang="ru-RU" dirty="0">
              <a:latin typeface="Arial Black" panose="020B0A04020102020204" pitchFamily="34" charset="0"/>
            </a:endParaRP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2. Продолжать создание банка методик по разработке и реализации индивидуальных образовательных маршрутов, образовательных технологий воспитанников и банка диагностических методик для мониторинга результатов на каждом этапе сопровождения ребенка.                                                                                                                                           </a:t>
            </a:r>
          </a:p>
          <a:p>
            <a:pPr algn="just"/>
            <a:endParaRPr lang="ru-RU" dirty="0">
              <a:latin typeface="Arial Black" panose="020B0A04020102020204" pitchFamily="34" charset="0"/>
            </a:endParaRPr>
          </a:p>
          <a:p>
            <a:pPr algn="just"/>
            <a:r>
              <a:rPr lang="ru-RU" dirty="0" smtClean="0">
                <a:latin typeface="Arial Black" panose="020B0A04020102020204" pitchFamily="34" charset="0"/>
              </a:rPr>
              <a:t>3. Выйти на уровень сотрудничества с другими дошкольными организациями в рамках индивидуализации образовательного </a:t>
            </a:r>
            <a:r>
              <a:rPr lang="ru-RU" dirty="0" smtClean="0">
                <a:latin typeface="Arial Black" panose="020B0A04020102020204" pitchFamily="34" charset="0"/>
              </a:rPr>
              <a:t>процесса, приглашая </a:t>
            </a:r>
            <a:r>
              <a:rPr lang="ru-RU" dirty="0" smtClean="0">
                <a:latin typeface="Arial Black" panose="020B0A04020102020204" pitchFamily="34" charset="0"/>
              </a:rPr>
              <a:t>к совместному участию детей, педагогов и родителей.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6" y="86902"/>
            <a:ext cx="9887584" cy="732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Планы на будущее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873"/>
            <a:ext cx="9882473" cy="7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27" y="4512"/>
            <a:ext cx="9882473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2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5603"/>
            <a:ext cx="9907649" cy="16383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479" y="1879600"/>
            <a:ext cx="9869170" cy="382270"/>
            <a:chOff x="38479" y="1879600"/>
            <a:chExt cx="9869170" cy="382270"/>
          </a:xfrm>
        </p:grpSpPr>
        <p:sp>
          <p:nvSpPr>
            <p:cNvPr id="8" name="object 8"/>
            <p:cNvSpPr/>
            <p:nvPr/>
          </p:nvSpPr>
          <p:spPr>
            <a:xfrm>
              <a:off x="38479" y="22485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878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79" y="21981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21477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9" y="20974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79" y="204702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79" y="19966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79" y="194331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9" y="18929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479" y="27517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298" y="5808938"/>
            <a:ext cx="9885106" cy="92972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87140" y="5638800"/>
            <a:ext cx="990655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36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object 8"/>
          <p:cNvGrpSpPr/>
          <p:nvPr/>
        </p:nvGrpSpPr>
        <p:grpSpPr>
          <a:xfrm>
            <a:off x="-49751" y="5745228"/>
            <a:ext cx="9869170" cy="77470"/>
            <a:chOff x="38479" y="5334847"/>
            <a:chExt cx="9869170" cy="77470"/>
          </a:xfrm>
        </p:grpSpPr>
        <p:sp>
          <p:nvSpPr>
            <p:cNvPr id="24" name="object 9"/>
            <p:cNvSpPr/>
            <p:nvPr/>
          </p:nvSpPr>
          <p:spPr>
            <a:xfrm>
              <a:off x="38479" y="5398558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/>
            <p:cNvSpPr/>
            <p:nvPr/>
          </p:nvSpPr>
          <p:spPr>
            <a:xfrm>
              <a:off x="38479" y="53481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23" y="6779736"/>
            <a:ext cx="9882473" cy="731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2073" y="619337"/>
            <a:ext cx="444735" cy="9734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5902802"/>
            <a:ext cx="6742760" cy="957155"/>
          </a:xfrm>
          <a:prstGeom prst="rect">
            <a:avLst/>
          </a:prstGeom>
        </p:spPr>
      </p:pic>
      <p:sp>
        <p:nvSpPr>
          <p:cNvPr id="29" name="Овальная выноска 28"/>
          <p:cNvSpPr/>
          <p:nvPr/>
        </p:nvSpPr>
        <p:spPr>
          <a:xfrm>
            <a:off x="2667000" y="2298845"/>
            <a:ext cx="6477000" cy="1874926"/>
          </a:xfrm>
          <a:prstGeom prst="wedgeEllipseCallout">
            <a:avLst>
              <a:gd name="adj1" fmla="val -47927"/>
              <a:gd name="adj2" fmla="val 575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9001" y="2626322"/>
            <a:ext cx="4648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Мы всегда рады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гостям!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Коллектив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детского сада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приглашает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 творческому сотрудничеству всех заинтересовавшихся нашим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2" t="28809" r="10588" b="-683"/>
          <a:stretch/>
        </p:blipFill>
        <p:spPr>
          <a:xfrm>
            <a:off x="-5505" y="3296465"/>
            <a:ext cx="2590801" cy="247139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486400" y="4800600"/>
            <a:ext cx="4191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Адрес: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658391,  Россия, Алтайский край,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Шипуновский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район, с. Шипуново, ул. Строительная, 2 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7664" t="-2032" r="19832"/>
          <a:stretch/>
        </p:blipFill>
        <p:spPr>
          <a:xfrm>
            <a:off x="36830" y="1066800"/>
            <a:ext cx="3019158" cy="369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5" y="5055213"/>
            <a:ext cx="9841461" cy="15887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30" y="4883092"/>
            <a:ext cx="9869170" cy="77470"/>
            <a:chOff x="38479" y="4140622"/>
            <a:chExt cx="9869170" cy="77470"/>
          </a:xfrm>
        </p:grpSpPr>
        <p:sp>
          <p:nvSpPr>
            <p:cNvPr id="5" name="object 5"/>
            <p:cNvSpPr/>
            <p:nvPr/>
          </p:nvSpPr>
          <p:spPr>
            <a:xfrm>
              <a:off x="38479" y="42043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79" y="41539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6680200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728" y="94388"/>
            <a:ext cx="9882473" cy="731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45" y="241691"/>
            <a:ext cx="9797121" cy="5706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5777" y="850210"/>
            <a:ext cx="9882473" cy="7315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07578" y="158987"/>
            <a:ext cx="6486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  <a:latin typeface="Arial Black" panose="020B0A04020102020204" pitchFamily="34" charset="0"/>
              </a:rPr>
              <a:t>детский сад «Березка»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770133"/>
              </p:ext>
            </p:extLst>
          </p:nvPr>
        </p:nvGraphicFramePr>
        <p:xfrm>
          <a:off x="2109396" y="961286"/>
          <a:ext cx="7721601" cy="392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0938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8" y="4809613"/>
            <a:ext cx="1905000" cy="2048387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04799" y="2528328"/>
            <a:ext cx="3390901" cy="217975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35603"/>
            <a:ext cx="9907649" cy="16383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479" y="1879600"/>
            <a:ext cx="9869170" cy="382270"/>
            <a:chOff x="38479" y="1879600"/>
            <a:chExt cx="9869170" cy="382270"/>
          </a:xfrm>
        </p:grpSpPr>
        <p:sp>
          <p:nvSpPr>
            <p:cNvPr id="8" name="object 8"/>
            <p:cNvSpPr/>
            <p:nvPr/>
          </p:nvSpPr>
          <p:spPr>
            <a:xfrm>
              <a:off x="38479" y="22485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878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79" y="21981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21477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9" y="20974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79" y="204702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79" y="19966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79" y="194331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9" y="18929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479" y="27517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5277" y="213979"/>
            <a:ext cx="5182049" cy="4639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1626" y="-764488"/>
            <a:ext cx="5182049" cy="46394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2401438"/>
            <a:ext cx="5499069" cy="44565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50787" y="2716843"/>
            <a:ext cx="2939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C3300"/>
                </a:solidFill>
                <a:latin typeface="Arial Black" panose="020B0A04020102020204" pitchFamily="34" charset="0"/>
              </a:rPr>
              <a:t>ЧТО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побудило войти в   режим нововведений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5903" y="4853437"/>
            <a:ext cx="1632591" cy="135775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71600" y="6486425"/>
            <a:ext cx="2743200" cy="30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Е.В. Вощилова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9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0" y="5287329"/>
            <a:ext cx="9869170" cy="77470"/>
            <a:chOff x="38479" y="5334847"/>
            <a:chExt cx="9869170" cy="77470"/>
          </a:xfrm>
        </p:grpSpPr>
        <p:sp>
          <p:nvSpPr>
            <p:cNvPr id="9" name="object 9"/>
            <p:cNvSpPr/>
            <p:nvPr/>
          </p:nvSpPr>
          <p:spPr>
            <a:xfrm>
              <a:off x="38479" y="5398558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53481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03" y="5403069"/>
            <a:ext cx="9839797" cy="1448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975" y="88324"/>
            <a:ext cx="9263275" cy="30777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ВОРОНКА ИННОВАЦИЙ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78312743"/>
              </p:ext>
            </p:extLst>
          </p:nvPr>
        </p:nvGraphicFramePr>
        <p:xfrm>
          <a:off x="1143000" y="685799"/>
          <a:ext cx="8077200" cy="467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/>
          <a:srcRect l="23338" t="26412" r="37625" b="11136"/>
          <a:stretch/>
        </p:blipFill>
        <p:spPr>
          <a:xfrm>
            <a:off x="7543800" y="1866322"/>
            <a:ext cx="1466877" cy="33434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/>
          <a:srcRect l="24863" t="23401" r="44138" b="7361"/>
          <a:stretch/>
        </p:blipFill>
        <p:spPr>
          <a:xfrm>
            <a:off x="10458" y="566494"/>
            <a:ext cx="1520087" cy="450916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295400" y="0"/>
            <a:ext cx="1752600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Инновационные педагогические практики и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6657830" y="224761"/>
            <a:ext cx="1524000" cy="152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Музейные технологии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/>
          <a:srcRect l="30412" t="36415" r="31927" b="5104"/>
          <a:stretch/>
        </p:blipFill>
        <p:spPr>
          <a:xfrm>
            <a:off x="1219200" y="1755436"/>
            <a:ext cx="1556273" cy="3209592"/>
          </a:xfrm>
          <a:prstGeom prst="rect">
            <a:avLst/>
          </a:prstGeom>
        </p:spPr>
      </p:pic>
      <p:sp>
        <p:nvSpPr>
          <p:cNvPr id="20" name="Выноска со стрелкой влево 19"/>
          <p:cNvSpPr/>
          <p:nvPr/>
        </p:nvSpPr>
        <p:spPr>
          <a:xfrm>
            <a:off x="8682042" y="-1"/>
            <a:ext cx="1187128" cy="5290823"/>
          </a:xfrm>
          <a:prstGeom prst="leftArrowCallout">
            <a:avLst/>
          </a:prstGeom>
          <a:solidFill>
            <a:srgbClr val="EEDA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Сборная педагогов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-27972" y="5162789"/>
            <a:ext cx="9869170" cy="77470"/>
            <a:chOff x="38479" y="5334847"/>
            <a:chExt cx="9869170" cy="77470"/>
          </a:xfrm>
        </p:grpSpPr>
        <p:sp>
          <p:nvSpPr>
            <p:cNvPr id="9" name="object 9"/>
            <p:cNvSpPr/>
            <p:nvPr/>
          </p:nvSpPr>
          <p:spPr>
            <a:xfrm>
              <a:off x="38479" y="5398558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53481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03" y="5366196"/>
            <a:ext cx="9839797" cy="1448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2" y="151518"/>
            <a:ext cx="9263275" cy="307777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Цели и задачи внедрения инноваций: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90" y="664020"/>
            <a:ext cx="676715" cy="6767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38774" y="649366"/>
            <a:ext cx="8257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СОЗДАТЬ ЛИЧНОСТНО-ОРИЕНТИРОВАННУЮ ОБРАЗОВАТЕЛЬНУЮ СРЕДУ В ДОУ, ПОЗВОЛЯЮЩУЮ ФОРМИРОВАТЬ УСЛОВИЯ ДЛЯ ПОЛНОЦЕННОГО ФИЗИЧЕСКОГО,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ДУХОВНОГО,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ПСИХОЭМОЦИОНАЛЬНОГО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ЗДОРОВЬЯ;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МЕЖЛИЧНОСТНОГО, ГРУППОВОГО РАЗВИВАЮЩЕГО ВЗАИМОДЕЙСТВИЯ ДЕТЕЙ, РОДИТЕЛЕЙ, ПЕДАГОГОВ И СПЕЦИАЛИСТОВ.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790" y="1718564"/>
            <a:ext cx="621846" cy="6584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66801" y="1753504"/>
            <a:ext cx="845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воспитывать социально - личностные качества дошкольника, умеющих мыслить творчески и неординарно;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790" y="2600004"/>
            <a:ext cx="621846" cy="6584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66800" y="2438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развивать инициативность, любознательность, произвольность, способность к творческому самовыражению, стимулировать коммуникативную, познавательную, игровую и другие активности детей в различных видах деятельности;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790" y="3644225"/>
            <a:ext cx="621846" cy="65232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66800" y="35814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научить детей применять современные инновационные технологии, направленные на успешную социализацию личности в обществе и повышения уровня интеллектуального мышления и креативного мышления.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5603"/>
            <a:ext cx="9907649" cy="16383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479" y="1879600"/>
            <a:ext cx="9869170" cy="382270"/>
            <a:chOff x="38479" y="1879600"/>
            <a:chExt cx="9869170" cy="382270"/>
          </a:xfrm>
        </p:grpSpPr>
        <p:sp>
          <p:nvSpPr>
            <p:cNvPr id="8" name="object 8"/>
            <p:cNvSpPr/>
            <p:nvPr/>
          </p:nvSpPr>
          <p:spPr>
            <a:xfrm>
              <a:off x="38479" y="22485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878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79" y="21981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21477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9" y="20974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79" y="204702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79" y="19966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79" y="194331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9" y="18929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479" y="27517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6627710"/>
              </p:ext>
            </p:extLst>
          </p:nvPr>
        </p:nvGraphicFramePr>
        <p:xfrm>
          <a:off x="14806" y="2305841"/>
          <a:ext cx="9867522" cy="381232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89174">
                  <a:extLst>
                    <a:ext uri="{9D8B030D-6E8A-4147-A177-3AD203B41FA5}">
                      <a16:colId xmlns:a16="http://schemas.microsoft.com/office/drawing/2014/main" xmlns="" val="821155466"/>
                    </a:ext>
                  </a:extLst>
                </a:gridCol>
                <a:gridCol w="3289174">
                  <a:extLst>
                    <a:ext uri="{9D8B030D-6E8A-4147-A177-3AD203B41FA5}">
                      <a16:colId xmlns:a16="http://schemas.microsoft.com/office/drawing/2014/main" xmlns="" val="197618425"/>
                    </a:ext>
                  </a:extLst>
                </a:gridCol>
                <a:gridCol w="3289174">
                  <a:extLst>
                    <a:ext uri="{9D8B030D-6E8A-4147-A177-3AD203B41FA5}">
                      <a16:colId xmlns:a16="http://schemas.microsoft.com/office/drawing/2014/main" xmlns="" val="3107514119"/>
                    </a:ext>
                  </a:extLst>
                </a:gridCol>
              </a:tblGrid>
              <a:tr h="164994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Статус инновационной площадки федерального уровня АНО ДПО «НИИ дошкольного образования «Воспитатели России» по теме: «Духовно-нравственное воспитание дошкольников средствами традиционной культуры в ДОО и семье»</a:t>
                      </a:r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Статус региональной пилотной  площадки по внедрению программы просветительской деятельности для родителей (законных представителей) детей, посещающих дошкольные образовательные организации</a:t>
                      </a:r>
                      <a:endParaRPr lang="ru-RU" sz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Сетевая инновационная площадка Всероссийского эколого-туристического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образовательного проекта «Природа»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331405"/>
                  </a:ext>
                </a:extLst>
              </a:tr>
              <a:tr h="39454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2024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4073981"/>
                  </a:ext>
                </a:extLst>
              </a:tr>
              <a:tr h="95020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Разработана авторская программа «Люби и знай родной Алтай» и </a:t>
                      </a: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рабочая  тетрадь</a:t>
                      </a:r>
                      <a:endParaRPr lang="ru-RU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реализуется в 8 филиалах района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 музей «Русская</a:t>
                      </a:r>
                      <a:r>
                        <a:rPr lang="ru-RU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изба»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Представляли наработанный материал на уровне района, края, России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Становились победителями и лауреатами конкурсов</a:t>
                      </a:r>
                      <a:endParaRPr lang="ru-RU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Создана творческая группа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 план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текущий год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 прошли курсы повышения квалификации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Создана единая информационная среда для родителей по основным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направлениям деятельности</a:t>
                      </a:r>
                      <a:endParaRPr lang="ru-RU" sz="1100" dirty="0" smtClean="0">
                        <a:solidFill>
                          <a:schemeClr val="accent6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Создана творческая группа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 план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год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перспективу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прошли курсы повышения квалификации </a:t>
                      </a:r>
                      <a:endParaRPr lang="ru-RU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Приобретено методические пособия    (автор О.А. </a:t>
                      </a:r>
                      <a:r>
                        <a:rPr lang="ru-RU" sz="11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Скоролупова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и образовательный комплект  «Путешествие по России утки Руси»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</a:t>
                      </a:r>
                      <a:endParaRPr lang="ru-RU" sz="11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44493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13" y="6136862"/>
            <a:ext cx="9885106" cy="63706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8479" y="5878048"/>
            <a:ext cx="98432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Инновационные площадки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object 8"/>
          <p:cNvGrpSpPr/>
          <p:nvPr/>
        </p:nvGrpSpPr>
        <p:grpSpPr>
          <a:xfrm>
            <a:off x="11723" y="6067428"/>
            <a:ext cx="9869170" cy="77470"/>
            <a:chOff x="38479" y="5334847"/>
            <a:chExt cx="9869170" cy="77470"/>
          </a:xfrm>
        </p:grpSpPr>
        <p:sp>
          <p:nvSpPr>
            <p:cNvPr id="24" name="object 9"/>
            <p:cNvSpPr/>
            <p:nvPr/>
          </p:nvSpPr>
          <p:spPr>
            <a:xfrm>
              <a:off x="38479" y="5398558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/>
            <p:cNvSpPr/>
            <p:nvPr/>
          </p:nvSpPr>
          <p:spPr>
            <a:xfrm>
              <a:off x="38479" y="53481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23" y="6779736"/>
            <a:ext cx="9882473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7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9841461" cy="15887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30" y="4883092"/>
            <a:ext cx="9869170" cy="77470"/>
            <a:chOff x="38479" y="4140622"/>
            <a:chExt cx="9869170" cy="77470"/>
          </a:xfrm>
        </p:grpSpPr>
        <p:sp>
          <p:nvSpPr>
            <p:cNvPr id="5" name="object 5"/>
            <p:cNvSpPr/>
            <p:nvPr/>
          </p:nvSpPr>
          <p:spPr>
            <a:xfrm>
              <a:off x="38479" y="42043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79" y="41539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6680200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14512" y="151518"/>
            <a:ext cx="8362315" cy="400110"/>
          </a:xfrm>
        </p:spPr>
        <p:txBody>
          <a:bodyPr/>
          <a:lstStyle/>
          <a:p>
            <a:r>
              <a:rPr lang="ru-RU" dirty="0" err="1" smtClean="0"/>
              <a:t>вавввв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52" y="993689"/>
            <a:ext cx="9882473" cy="73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728" y="94388"/>
            <a:ext cx="9882473" cy="731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2430" y="187799"/>
            <a:ext cx="9887584" cy="732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Инновационные проекты, акции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80" y="1240887"/>
            <a:ext cx="617959" cy="442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80" y="1812686"/>
            <a:ext cx="617960" cy="4427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80" y="2429515"/>
            <a:ext cx="627527" cy="44964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811" y="3697560"/>
            <a:ext cx="635889" cy="45563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14510" y="1105849"/>
            <a:ext cx="8700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fontAlgn="base"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Природоохранный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социально-образовательный проект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Эколята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– Дошколята» по формированию у детей дошкольного возраста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экологической культуры и культуры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природолюбия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3000" y="2514600"/>
            <a:ext cx="8017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</a:t>
            </a:r>
            <a:r>
              <a:rPr lang="ru-RU" sz="1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раевой «Большой Фестиваль Детской Игры» - БФДИ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22577" y="3673960"/>
            <a:ext cx="710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Программа «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Мы 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твои друзья», по формированию у детей ответственного отношения к домашним животным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577" y="1881400"/>
            <a:ext cx="872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Всероссийская акция «История семьи – история страны»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3200400"/>
            <a:ext cx="6116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 по развитию личностного потенциала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629" y="3059740"/>
            <a:ext cx="634039" cy="457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7138" y="3846162"/>
            <a:ext cx="1208431" cy="8044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/>
          <a:srcRect l="12963" r="14445"/>
          <a:stretch/>
        </p:blipFill>
        <p:spPr>
          <a:xfrm>
            <a:off x="8752920" y="1111893"/>
            <a:ext cx="1061138" cy="9745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/>
          <a:srcRect l="27142" r="27143"/>
          <a:stretch/>
        </p:blipFill>
        <p:spPr>
          <a:xfrm>
            <a:off x="7239000" y="1565453"/>
            <a:ext cx="973694" cy="9128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145134"/>
            <a:ext cx="2009001" cy="54041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0403" y="2086408"/>
            <a:ext cx="1136394" cy="10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6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5603"/>
            <a:ext cx="9907649" cy="16383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8479" y="1879600"/>
            <a:ext cx="9869170" cy="382270"/>
            <a:chOff x="38479" y="1879600"/>
            <a:chExt cx="9869170" cy="382270"/>
          </a:xfrm>
        </p:grpSpPr>
        <p:sp>
          <p:nvSpPr>
            <p:cNvPr id="8" name="object 8"/>
            <p:cNvSpPr/>
            <p:nvPr/>
          </p:nvSpPr>
          <p:spPr>
            <a:xfrm>
              <a:off x="38479" y="22485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878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79" y="21981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79" y="21477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9" y="20974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79" y="204702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79" y="19966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79" y="194331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9" y="18929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479" y="27517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83" y="5690872"/>
            <a:ext cx="9885106" cy="107908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23446" y="5349250"/>
            <a:ext cx="98663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Инновационные педагогические практики и технологии</a:t>
            </a:r>
          </a:p>
          <a:p>
            <a:pPr algn="ctr"/>
            <a:endParaRPr lang="ru-RU" sz="3600" dirty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3" name="object 8"/>
          <p:cNvGrpSpPr/>
          <p:nvPr/>
        </p:nvGrpSpPr>
        <p:grpSpPr>
          <a:xfrm>
            <a:off x="-23446" y="5603397"/>
            <a:ext cx="9869170" cy="77470"/>
            <a:chOff x="38479" y="5334847"/>
            <a:chExt cx="9869170" cy="77470"/>
          </a:xfrm>
        </p:grpSpPr>
        <p:sp>
          <p:nvSpPr>
            <p:cNvPr id="24" name="object 9"/>
            <p:cNvSpPr/>
            <p:nvPr/>
          </p:nvSpPr>
          <p:spPr>
            <a:xfrm>
              <a:off x="38479" y="5398558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/>
            <p:cNvSpPr/>
            <p:nvPr/>
          </p:nvSpPr>
          <p:spPr>
            <a:xfrm>
              <a:off x="38479" y="534818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23" y="6779736"/>
            <a:ext cx="9882473" cy="73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310" y="4873884"/>
            <a:ext cx="774259" cy="6828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/>
          <a:srcRect l="17708" t="30392" r="29166" b="5326"/>
          <a:stretch/>
        </p:blipFill>
        <p:spPr>
          <a:xfrm>
            <a:off x="3505200" y="2983012"/>
            <a:ext cx="1617008" cy="25986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/>
          <a:srcRect t="20003" r="11633"/>
          <a:stretch/>
        </p:blipFill>
        <p:spPr>
          <a:xfrm>
            <a:off x="1079197" y="2577263"/>
            <a:ext cx="2505680" cy="30128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/>
          <a:srcRect l="11458" t="22549" r="16667" b="6100"/>
          <a:stretch/>
        </p:blipFill>
        <p:spPr>
          <a:xfrm>
            <a:off x="5005148" y="2311667"/>
            <a:ext cx="2496708" cy="32917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print"/>
          <a:srcRect l="23641" t="32745" r="27083" b="16274"/>
          <a:stretch/>
        </p:blipFill>
        <p:spPr>
          <a:xfrm>
            <a:off x="7521166" y="3128813"/>
            <a:ext cx="1766926" cy="242788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20541577">
            <a:off x="99618" y="3184544"/>
            <a:ext cx="1049009" cy="6676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253982">
            <a:off x="74292" y="4143737"/>
            <a:ext cx="1147900" cy="6169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Опыты и эксперименты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206379">
            <a:off x="8545702" y="2679231"/>
            <a:ext cx="1221167" cy="6586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етеоплощадка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20770761">
            <a:off x="3012221" y="2412973"/>
            <a:ext cx="979659" cy="575557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Экотропа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332198">
            <a:off x="474621" y="2406675"/>
            <a:ext cx="1149505" cy="63504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Лего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конструирование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285641">
            <a:off x="4256368" y="2450189"/>
            <a:ext cx="1028228" cy="63163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Музейные</a:t>
            </a: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9873290">
            <a:off x="7267923" y="2529050"/>
            <a:ext cx="1099281" cy="70785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Вязаная графика с пособиями «ТАФИ»</a:t>
            </a:r>
          </a:p>
        </p:txBody>
      </p:sp>
    </p:spTree>
    <p:extLst>
      <p:ext uri="{BB962C8B-B14F-4D97-AF65-F5344CB8AC3E}">
        <p14:creationId xmlns:p14="http://schemas.microsoft.com/office/powerpoint/2010/main" xmlns="" val="31945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8" y="5063651"/>
            <a:ext cx="9841461" cy="15887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830" y="4883092"/>
            <a:ext cx="9869170" cy="77470"/>
            <a:chOff x="38479" y="4140622"/>
            <a:chExt cx="9869170" cy="77470"/>
          </a:xfrm>
        </p:grpSpPr>
        <p:sp>
          <p:nvSpPr>
            <p:cNvPr id="5" name="object 5"/>
            <p:cNvSpPr/>
            <p:nvPr/>
          </p:nvSpPr>
          <p:spPr>
            <a:xfrm>
              <a:off x="38479" y="420433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79" y="4153957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6680200"/>
            <a:ext cx="9869170" cy="177800"/>
            <a:chOff x="38479" y="27517"/>
            <a:chExt cx="9869170" cy="177800"/>
          </a:xfrm>
        </p:grpSpPr>
        <p:sp>
          <p:nvSpPr>
            <p:cNvPr id="17" name="object 17"/>
            <p:cNvSpPr/>
            <p:nvPr/>
          </p:nvSpPr>
          <p:spPr>
            <a:xfrm>
              <a:off x="38479" y="191980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479" y="141604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9" y="91229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479" y="40852"/>
              <a:ext cx="9869170" cy="0"/>
            </a:xfrm>
            <a:custGeom>
              <a:avLst/>
              <a:gdLst/>
              <a:ahLst/>
              <a:cxnLst/>
              <a:rect l="l" t="t" r="r" b="b"/>
              <a:pathLst>
                <a:path w="9869170">
                  <a:moveTo>
                    <a:pt x="0" y="0"/>
                  </a:moveTo>
                  <a:lnTo>
                    <a:pt x="9868623" y="0"/>
                  </a:lnTo>
                </a:path>
              </a:pathLst>
            </a:custGeom>
            <a:ln w="26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52" y="993689"/>
            <a:ext cx="9882473" cy="73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728" y="94388"/>
            <a:ext cx="9882473" cy="731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46" y="194506"/>
            <a:ext cx="9887584" cy="7329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  <a:latin typeface="Arial Black" panose="020B0A04020102020204" pitchFamily="34" charset="0"/>
              </a:rPr>
              <a:t>Достигнутые внешние эффекты</a:t>
            </a:r>
            <a:endParaRPr lang="ru-RU" altLang="ru-RU" sz="3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0" y="1275927"/>
            <a:ext cx="810838" cy="506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211916"/>
            <a:ext cx="810838" cy="4694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206215"/>
            <a:ext cx="548025" cy="5395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3085" y="1229256"/>
            <a:ext cx="518718" cy="51054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78611149"/>
              </p:ext>
            </p:extLst>
          </p:nvPr>
        </p:nvGraphicFramePr>
        <p:xfrm>
          <a:off x="45059" y="1411579"/>
          <a:ext cx="9800685" cy="323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7975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767</Words>
  <Application>Microsoft Office PowerPoint</Application>
  <PresentationFormat>Лист A4 (210x297 мм)</PresentationFormat>
  <Paragraphs>93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Краевой конкурс Детский сад АЛТАЯ-2025  МБДОУ - детский сад «Березка» с. Шипуново НОМИНАЦИЯ: «Детский сад - лучшая инновационная площадка»  («Поиск и открытия») </vt:lpstr>
      <vt:lpstr>Слайд 2</vt:lpstr>
      <vt:lpstr>Слайд 3</vt:lpstr>
      <vt:lpstr>ВОРОНКА ИННОВАЦИЙ</vt:lpstr>
      <vt:lpstr>Цели и задачи внедрения инноваций:</vt:lpstr>
      <vt:lpstr>Слайд 6</vt:lpstr>
      <vt:lpstr>вавввв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инновации, которые сохраняют традиции</dc:title>
  <cp:lastModifiedBy>berezka_1</cp:lastModifiedBy>
  <cp:revision>98</cp:revision>
  <dcterms:created xsi:type="dcterms:W3CDTF">2025-03-16T07:05:58Z</dcterms:created>
  <dcterms:modified xsi:type="dcterms:W3CDTF">2025-03-28T08:01:06Z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2025-03-16T00:00:00Z</vt:filetime>
  </property>
  <property fmtid="{D5CDD505-2E9C-101B-9397-08002B2CF9AE}" pid="5" name="Producer">
    <vt:lpwstr>3-Heights(TM) PDF Security Shell 4.8.25.2 (http://www.pdf-tools.com)</vt:lpwstr>
  </property>
</Properties>
</file>